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2" r:id="rId6"/>
    <p:sldId id="263" r:id="rId7"/>
    <p:sldId id="264" r:id="rId8"/>
    <p:sldId id="265" r:id="rId9"/>
    <p:sldId id="266" r:id="rId10"/>
    <p:sldId id="267" r:id="rId11"/>
    <p:sldId id="271" r:id="rId12"/>
    <p:sldId id="270" r:id="rId13"/>
    <p:sldId id="273" r:id="rId14"/>
    <p:sldId id="274" r:id="rId15"/>
    <p:sldId id="275" r:id="rId16"/>
    <p:sldId id="272" r:id="rId17"/>
    <p:sldId id="268" r:id="rId18"/>
    <p:sldId id="269"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6" d="100"/>
          <a:sy n="66" d="100"/>
        </p:scale>
        <p:origin x="-1506"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D3F8ECC-5A3B-4E00-89D9-DE8FE095AF5B}" type="doc">
      <dgm:prSet loTypeId="urn:microsoft.com/office/officeart/2005/8/layout/radial4" loCatId="relationship" qsTypeId="urn:microsoft.com/office/officeart/2005/8/quickstyle/simple1" qsCatId="simple" csTypeId="urn:microsoft.com/office/officeart/2005/8/colors/colorful1" csCatId="colorful" phldr="1"/>
      <dgm:spPr/>
      <dgm:t>
        <a:bodyPr/>
        <a:lstStyle/>
        <a:p>
          <a:pPr rtl="1"/>
          <a:endParaRPr lang="ar-SA"/>
        </a:p>
      </dgm:t>
    </dgm:pt>
    <dgm:pt modelId="{5D30D8AC-F0DE-47B1-A040-3BE15C883289}">
      <dgm:prSet phldrT="[نص]"/>
      <dgm:spPr/>
      <dgm:t>
        <a:bodyPr/>
        <a:lstStyle/>
        <a:p>
          <a:pPr rtl="1"/>
          <a:r>
            <a:rPr lang="ar-SA" dirty="0" smtClean="0"/>
            <a:t>الدرس التربية البدنية</a:t>
          </a:r>
          <a:endParaRPr lang="ar-SA" dirty="0"/>
        </a:p>
      </dgm:t>
    </dgm:pt>
    <dgm:pt modelId="{BB08B764-E9A7-49BE-A7FD-DC3C5792C3BF}" type="parTrans" cxnId="{09195000-7520-43A8-B093-4247FAB43972}">
      <dgm:prSet/>
      <dgm:spPr/>
      <dgm:t>
        <a:bodyPr/>
        <a:lstStyle/>
        <a:p>
          <a:pPr rtl="1"/>
          <a:endParaRPr lang="ar-SA"/>
        </a:p>
      </dgm:t>
    </dgm:pt>
    <dgm:pt modelId="{8F807B7B-1143-4CD8-A0E7-606C7E0D36DD}" type="sibTrans" cxnId="{09195000-7520-43A8-B093-4247FAB43972}">
      <dgm:prSet/>
      <dgm:spPr/>
      <dgm:t>
        <a:bodyPr/>
        <a:lstStyle/>
        <a:p>
          <a:pPr rtl="1"/>
          <a:endParaRPr lang="ar-SA"/>
        </a:p>
      </dgm:t>
    </dgm:pt>
    <dgm:pt modelId="{28443997-15AA-4513-982C-4989D37881EF}">
      <dgm:prSet phldrT="[نص]"/>
      <dgm:spPr/>
      <dgm:t>
        <a:bodyPr/>
        <a:lstStyle/>
        <a:p>
          <a:pPr rtl="1"/>
          <a:r>
            <a:rPr lang="ar-SA" dirty="0" smtClean="0"/>
            <a:t>جزء الختام</a:t>
          </a:r>
          <a:endParaRPr lang="ar-SA" dirty="0"/>
        </a:p>
      </dgm:t>
    </dgm:pt>
    <dgm:pt modelId="{526DB84B-C776-4229-ABC3-FD4DDBD271FA}" type="parTrans" cxnId="{591DC4B4-776B-4C76-97E4-3E1B7FD2F0E0}">
      <dgm:prSet/>
      <dgm:spPr/>
      <dgm:t>
        <a:bodyPr/>
        <a:lstStyle/>
        <a:p>
          <a:pPr rtl="1"/>
          <a:endParaRPr lang="ar-SA"/>
        </a:p>
      </dgm:t>
    </dgm:pt>
    <dgm:pt modelId="{C435F183-3CDB-44EA-9E54-CDB0AABFFDCF}" type="sibTrans" cxnId="{591DC4B4-776B-4C76-97E4-3E1B7FD2F0E0}">
      <dgm:prSet/>
      <dgm:spPr/>
      <dgm:t>
        <a:bodyPr/>
        <a:lstStyle/>
        <a:p>
          <a:pPr rtl="1"/>
          <a:endParaRPr lang="ar-SA"/>
        </a:p>
      </dgm:t>
    </dgm:pt>
    <dgm:pt modelId="{B8CA958A-AF54-4707-825B-B33B4215C1FF}">
      <dgm:prSet phldrT="[نص]"/>
      <dgm:spPr/>
      <dgm:t>
        <a:bodyPr/>
        <a:lstStyle/>
        <a:p>
          <a:pPr rtl="1"/>
          <a:r>
            <a:rPr lang="ar-SA" dirty="0" smtClean="0"/>
            <a:t>جزء المقدمة والإحماء </a:t>
          </a:r>
          <a:endParaRPr lang="ar-SA" dirty="0"/>
        </a:p>
      </dgm:t>
    </dgm:pt>
    <dgm:pt modelId="{CDDB9AE2-8286-4E48-AEE6-98F1C19E7A1D}" type="parTrans" cxnId="{B929D403-4092-4CB1-A25E-93A6893249CF}">
      <dgm:prSet/>
      <dgm:spPr/>
      <dgm:t>
        <a:bodyPr/>
        <a:lstStyle/>
        <a:p>
          <a:pPr rtl="1"/>
          <a:endParaRPr lang="ar-SA"/>
        </a:p>
      </dgm:t>
    </dgm:pt>
    <dgm:pt modelId="{49C00722-319F-4DF3-AD7F-8000D2A1FB1C}" type="sibTrans" cxnId="{B929D403-4092-4CB1-A25E-93A6893249CF}">
      <dgm:prSet/>
      <dgm:spPr/>
      <dgm:t>
        <a:bodyPr/>
        <a:lstStyle/>
        <a:p>
          <a:pPr rtl="1"/>
          <a:endParaRPr lang="ar-SA"/>
        </a:p>
      </dgm:t>
    </dgm:pt>
    <dgm:pt modelId="{E357DE63-6DEB-420C-93B7-E52C8FEFD778}">
      <dgm:prSet/>
      <dgm:spPr/>
      <dgm:t>
        <a:bodyPr/>
        <a:lstStyle/>
        <a:p>
          <a:pPr rtl="1"/>
          <a:r>
            <a:rPr lang="ar-SA" dirty="0" smtClean="0"/>
            <a:t>الجزء الرئيس: الشرح والايضاح</a:t>
          </a:r>
          <a:endParaRPr lang="ar-SA" dirty="0"/>
        </a:p>
      </dgm:t>
    </dgm:pt>
    <dgm:pt modelId="{2CFA7CE7-DD8B-406F-BFFC-9E7A2040D563}" type="parTrans" cxnId="{EC230F98-16A8-4776-939F-730EC074287C}">
      <dgm:prSet/>
      <dgm:spPr/>
    </dgm:pt>
    <dgm:pt modelId="{9F64A245-F40E-403E-8E8E-DA0A98C9E722}" type="sibTrans" cxnId="{EC230F98-16A8-4776-939F-730EC074287C}">
      <dgm:prSet/>
      <dgm:spPr/>
    </dgm:pt>
    <dgm:pt modelId="{2A5EF6D6-06CC-4C47-AA66-3C24FA700A45}">
      <dgm:prSet/>
      <dgm:spPr/>
      <dgm:t>
        <a:bodyPr/>
        <a:lstStyle/>
        <a:p>
          <a:pPr rtl="1"/>
          <a:r>
            <a:rPr lang="ar-SA" dirty="0" smtClean="0"/>
            <a:t>الجزء الرئيس: التطبيق والتدريب</a:t>
          </a:r>
          <a:endParaRPr lang="ar-SA" dirty="0"/>
        </a:p>
      </dgm:t>
    </dgm:pt>
    <dgm:pt modelId="{43D258CE-4B8C-45BF-99A3-E30FADEC985C}" type="parTrans" cxnId="{2DBEF5CD-4D6C-4C82-A10E-F82368161198}">
      <dgm:prSet/>
      <dgm:spPr/>
    </dgm:pt>
    <dgm:pt modelId="{EC1A24F6-8C39-407B-A248-FABD552BE2FB}" type="sibTrans" cxnId="{2DBEF5CD-4D6C-4C82-A10E-F82368161198}">
      <dgm:prSet/>
      <dgm:spPr/>
    </dgm:pt>
    <dgm:pt modelId="{DB561824-A2AF-4CFB-B4E4-E7065D255A69}" type="pres">
      <dgm:prSet presAssocID="{5D3F8ECC-5A3B-4E00-89D9-DE8FE095AF5B}" presName="cycle" presStyleCnt="0">
        <dgm:presLayoutVars>
          <dgm:chMax val="1"/>
          <dgm:dir/>
          <dgm:animLvl val="ctr"/>
          <dgm:resizeHandles val="exact"/>
        </dgm:presLayoutVars>
      </dgm:prSet>
      <dgm:spPr/>
      <dgm:t>
        <a:bodyPr/>
        <a:lstStyle/>
        <a:p>
          <a:pPr rtl="1"/>
          <a:endParaRPr lang="ar-SA"/>
        </a:p>
      </dgm:t>
    </dgm:pt>
    <dgm:pt modelId="{521DD33D-4BCA-4535-B721-735A348A38BE}" type="pres">
      <dgm:prSet presAssocID="{5D30D8AC-F0DE-47B1-A040-3BE15C883289}" presName="centerShape" presStyleLbl="node0" presStyleIdx="0" presStyleCnt="1"/>
      <dgm:spPr/>
      <dgm:t>
        <a:bodyPr/>
        <a:lstStyle/>
        <a:p>
          <a:pPr rtl="1"/>
          <a:endParaRPr lang="ar-SA"/>
        </a:p>
      </dgm:t>
    </dgm:pt>
    <dgm:pt modelId="{4F8D04C0-A3F0-43E6-82EC-91AC4D06CAC5}" type="pres">
      <dgm:prSet presAssocID="{526DB84B-C776-4229-ABC3-FD4DDBD271FA}" presName="parTrans" presStyleLbl="bgSibTrans2D1" presStyleIdx="0" presStyleCnt="4"/>
      <dgm:spPr/>
      <dgm:t>
        <a:bodyPr/>
        <a:lstStyle/>
        <a:p>
          <a:pPr rtl="1"/>
          <a:endParaRPr lang="ar-SA"/>
        </a:p>
      </dgm:t>
    </dgm:pt>
    <dgm:pt modelId="{B72CB44C-2564-4BA1-8625-982D43E0B2F0}" type="pres">
      <dgm:prSet presAssocID="{28443997-15AA-4513-982C-4989D37881EF}" presName="node" presStyleLbl="node1" presStyleIdx="0" presStyleCnt="4">
        <dgm:presLayoutVars>
          <dgm:bulletEnabled val="1"/>
        </dgm:presLayoutVars>
      </dgm:prSet>
      <dgm:spPr/>
      <dgm:t>
        <a:bodyPr/>
        <a:lstStyle/>
        <a:p>
          <a:pPr rtl="1"/>
          <a:endParaRPr lang="ar-SA"/>
        </a:p>
      </dgm:t>
    </dgm:pt>
    <dgm:pt modelId="{1DFF35CB-FD1D-4642-8459-66982F20444B}" type="pres">
      <dgm:prSet presAssocID="{43D258CE-4B8C-45BF-99A3-E30FADEC985C}" presName="parTrans" presStyleLbl="bgSibTrans2D1" presStyleIdx="1" presStyleCnt="4"/>
      <dgm:spPr/>
    </dgm:pt>
    <dgm:pt modelId="{C9DD1BF0-5B00-4276-A174-C0E3D5985121}" type="pres">
      <dgm:prSet presAssocID="{2A5EF6D6-06CC-4C47-AA66-3C24FA700A45}" presName="node" presStyleLbl="node1" presStyleIdx="1" presStyleCnt="4">
        <dgm:presLayoutVars>
          <dgm:bulletEnabled val="1"/>
        </dgm:presLayoutVars>
      </dgm:prSet>
      <dgm:spPr/>
      <dgm:t>
        <a:bodyPr/>
        <a:lstStyle/>
        <a:p>
          <a:pPr rtl="1"/>
          <a:endParaRPr lang="ar-SA"/>
        </a:p>
      </dgm:t>
    </dgm:pt>
    <dgm:pt modelId="{8C85B097-DBAC-48D9-A610-66C3FC616F05}" type="pres">
      <dgm:prSet presAssocID="{2CFA7CE7-DD8B-406F-BFFC-9E7A2040D563}" presName="parTrans" presStyleLbl="bgSibTrans2D1" presStyleIdx="2" presStyleCnt="4"/>
      <dgm:spPr/>
    </dgm:pt>
    <dgm:pt modelId="{4CE7CFD8-1D23-463A-ABE1-E6890375C31C}" type="pres">
      <dgm:prSet presAssocID="{E357DE63-6DEB-420C-93B7-E52C8FEFD778}" presName="node" presStyleLbl="node1" presStyleIdx="2" presStyleCnt="4">
        <dgm:presLayoutVars>
          <dgm:bulletEnabled val="1"/>
        </dgm:presLayoutVars>
      </dgm:prSet>
      <dgm:spPr/>
      <dgm:t>
        <a:bodyPr/>
        <a:lstStyle/>
        <a:p>
          <a:pPr rtl="1"/>
          <a:endParaRPr lang="ar-SA"/>
        </a:p>
      </dgm:t>
    </dgm:pt>
    <dgm:pt modelId="{BC3C2D07-A3C6-45ED-AF17-52AA61773108}" type="pres">
      <dgm:prSet presAssocID="{CDDB9AE2-8286-4E48-AEE6-98F1C19E7A1D}" presName="parTrans" presStyleLbl="bgSibTrans2D1" presStyleIdx="3" presStyleCnt="4"/>
      <dgm:spPr/>
      <dgm:t>
        <a:bodyPr/>
        <a:lstStyle/>
        <a:p>
          <a:pPr rtl="1"/>
          <a:endParaRPr lang="ar-SA"/>
        </a:p>
      </dgm:t>
    </dgm:pt>
    <dgm:pt modelId="{6C8556BF-85F1-4C17-9AB0-36A08E783E77}" type="pres">
      <dgm:prSet presAssocID="{B8CA958A-AF54-4707-825B-B33B4215C1FF}" presName="node" presStyleLbl="node1" presStyleIdx="3" presStyleCnt="4">
        <dgm:presLayoutVars>
          <dgm:bulletEnabled val="1"/>
        </dgm:presLayoutVars>
      </dgm:prSet>
      <dgm:spPr/>
      <dgm:t>
        <a:bodyPr/>
        <a:lstStyle/>
        <a:p>
          <a:pPr rtl="1"/>
          <a:endParaRPr lang="ar-SA"/>
        </a:p>
      </dgm:t>
    </dgm:pt>
  </dgm:ptLst>
  <dgm:cxnLst>
    <dgm:cxn modelId="{7D3312BC-5B16-49AE-AC56-8BDCA7FF1682}" type="presOf" srcId="{43D258CE-4B8C-45BF-99A3-E30FADEC985C}" destId="{1DFF35CB-FD1D-4642-8459-66982F20444B}" srcOrd="0" destOrd="0" presId="urn:microsoft.com/office/officeart/2005/8/layout/radial4"/>
    <dgm:cxn modelId="{0AF09B23-6F22-4C79-B685-1A8815AA8C60}" type="presOf" srcId="{E357DE63-6DEB-420C-93B7-E52C8FEFD778}" destId="{4CE7CFD8-1D23-463A-ABE1-E6890375C31C}" srcOrd="0" destOrd="0" presId="urn:microsoft.com/office/officeart/2005/8/layout/radial4"/>
    <dgm:cxn modelId="{EC85628A-0E22-4E7F-B451-D7317A195282}" type="presOf" srcId="{28443997-15AA-4513-982C-4989D37881EF}" destId="{B72CB44C-2564-4BA1-8625-982D43E0B2F0}" srcOrd="0" destOrd="0" presId="urn:microsoft.com/office/officeart/2005/8/layout/radial4"/>
    <dgm:cxn modelId="{EC230F98-16A8-4776-939F-730EC074287C}" srcId="{5D30D8AC-F0DE-47B1-A040-3BE15C883289}" destId="{E357DE63-6DEB-420C-93B7-E52C8FEFD778}" srcOrd="2" destOrd="0" parTransId="{2CFA7CE7-DD8B-406F-BFFC-9E7A2040D563}" sibTransId="{9F64A245-F40E-403E-8E8E-DA0A98C9E722}"/>
    <dgm:cxn modelId="{591DC4B4-776B-4C76-97E4-3E1B7FD2F0E0}" srcId="{5D30D8AC-F0DE-47B1-A040-3BE15C883289}" destId="{28443997-15AA-4513-982C-4989D37881EF}" srcOrd="0" destOrd="0" parTransId="{526DB84B-C776-4229-ABC3-FD4DDBD271FA}" sibTransId="{C435F183-3CDB-44EA-9E54-CDB0AABFFDCF}"/>
    <dgm:cxn modelId="{67407325-6343-4EF2-9F72-FCE9DFB9A7A8}" type="presOf" srcId="{B8CA958A-AF54-4707-825B-B33B4215C1FF}" destId="{6C8556BF-85F1-4C17-9AB0-36A08E783E77}" srcOrd="0" destOrd="0" presId="urn:microsoft.com/office/officeart/2005/8/layout/radial4"/>
    <dgm:cxn modelId="{F03C61FF-09E9-461C-BB5C-3D29D8201963}" type="presOf" srcId="{CDDB9AE2-8286-4E48-AEE6-98F1C19E7A1D}" destId="{BC3C2D07-A3C6-45ED-AF17-52AA61773108}" srcOrd="0" destOrd="0" presId="urn:microsoft.com/office/officeart/2005/8/layout/radial4"/>
    <dgm:cxn modelId="{D11995AA-3525-47FC-BB5C-34DC8C1C57BE}" type="presOf" srcId="{526DB84B-C776-4229-ABC3-FD4DDBD271FA}" destId="{4F8D04C0-A3F0-43E6-82EC-91AC4D06CAC5}" srcOrd="0" destOrd="0" presId="urn:microsoft.com/office/officeart/2005/8/layout/radial4"/>
    <dgm:cxn modelId="{399DA0D6-79BE-40FF-B218-50FA3F31C8C6}" type="presOf" srcId="{2A5EF6D6-06CC-4C47-AA66-3C24FA700A45}" destId="{C9DD1BF0-5B00-4276-A174-C0E3D5985121}" srcOrd="0" destOrd="0" presId="urn:microsoft.com/office/officeart/2005/8/layout/radial4"/>
    <dgm:cxn modelId="{B929D403-4092-4CB1-A25E-93A6893249CF}" srcId="{5D30D8AC-F0DE-47B1-A040-3BE15C883289}" destId="{B8CA958A-AF54-4707-825B-B33B4215C1FF}" srcOrd="3" destOrd="0" parTransId="{CDDB9AE2-8286-4E48-AEE6-98F1C19E7A1D}" sibTransId="{49C00722-319F-4DF3-AD7F-8000D2A1FB1C}"/>
    <dgm:cxn modelId="{2DBEF5CD-4D6C-4C82-A10E-F82368161198}" srcId="{5D30D8AC-F0DE-47B1-A040-3BE15C883289}" destId="{2A5EF6D6-06CC-4C47-AA66-3C24FA700A45}" srcOrd="1" destOrd="0" parTransId="{43D258CE-4B8C-45BF-99A3-E30FADEC985C}" sibTransId="{EC1A24F6-8C39-407B-A248-FABD552BE2FB}"/>
    <dgm:cxn modelId="{3B841DA1-87C9-47CC-90A2-13623F53F8D7}" type="presOf" srcId="{2CFA7CE7-DD8B-406F-BFFC-9E7A2040D563}" destId="{8C85B097-DBAC-48D9-A610-66C3FC616F05}" srcOrd="0" destOrd="0" presId="urn:microsoft.com/office/officeart/2005/8/layout/radial4"/>
    <dgm:cxn modelId="{14BF5879-638E-4E3B-9D27-741987532A5A}" type="presOf" srcId="{5D3F8ECC-5A3B-4E00-89D9-DE8FE095AF5B}" destId="{DB561824-A2AF-4CFB-B4E4-E7065D255A69}" srcOrd="0" destOrd="0" presId="urn:microsoft.com/office/officeart/2005/8/layout/radial4"/>
    <dgm:cxn modelId="{09195000-7520-43A8-B093-4247FAB43972}" srcId="{5D3F8ECC-5A3B-4E00-89D9-DE8FE095AF5B}" destId="{5D30D8AC-F0DE-47B1-A040-3BE15C883289}" srcOrd="0" destOrd="0" parTransId="{BB08B764-E9A7-49BE-A7FD-DC3C5792C3BF}" sibTransId="{8F807B7B-1143-4CD8-A0E7-606C7E0D36DD}"/>
    <dgm:cxn modelId="{E1C2027B-8E2C-43C7-8AFB-CEC032E902A1}" type="presOf" srcId="{5D30D8AC-F0DE-47B1-A040-3BE15C883289}" destId="{521DD33D-4BCA-4535-B721-735A348A38BE}" srcOrd="0" destOrd="0" presId="urn:microsoft.com/office/officeart/2005/8/layout/radial4"/>
    <dgm:cxn modelId="{77C35052-14AF-4EDD-8DC9-BC307D1A2395}" type="presParOf" srcId="{DB561824-A2AF-4CFB-B4E4-E7065D255A69}" destId="{521DD33D-4BCA-4535-B721-735A348A38BE}" srcOrd="0" destOrd="0" presId="urn:microsoft.com/office/officeart/2005/8/layout/radial4"/>
    <dgm:cxn modelId="{E33807D8-4A22-412C-9A6C-19167FA3EE1D}" type="presParOf" srcId="{DB561824-A2AF-4CFB-B4E4-E7065D255A69}" destId="{4F8D04C0-A3F0-43E6-82EC-91AC4D06CAC5}" srcOrd="1" destOrd="0" presId="urn:microsoft.com/office/officeart/2005/8/layout/radial4"/>
    <dgm:cxn modelId="{3E192A71-1D22-49E6-825D-57D38555A7FC}" type="presParOf" srcId="{DB561824-A2AF-4CFB-B4E4-E7065D255A69}" destId="{B72CB44C-2564-4BA1-8625-982D43E0B2F0}" srcOrd="2" destOrd="0" presId="urn:microsoft.com/office/officeart/2005/8/layout/radial4"/>
    <dgm:cxn modelId="{4DE98C0C-8F2D-46BE-9E25-B74F8BA9427A}" type="presParOf" srcId="{DB561824-A2AF-4CFB-B4E4-E7065D255A69}" destId="{1DFF35CB-FD1D-4642-8459-66982F20444B}" srcOrd="3" destOrd="0" presId="urn:microsoft.com/office/officeart/2005/8/layout/radial4"/>
    <dgm:cxn modelId="{43DB1521-8872-408F-8BCC-D6C87687296D}" type="presParOf" srcId="{DB561824-A2AF-4CFB-B4E4-E7065D255A69}" destId="{C9DD1BF0-5B00-4276-A174-C0E3D5985121}" srcOrd="4" destOrd="0" presId="urn:microsoft.com/office/officeart/2005/8/layout/radial4"/>
    <dgm:cxn modelId="{D4B3AAC1-3A2B-465F-9CAA-C9482996D4DB}" type="presParOf" srcId="{DB561824-A2AF-4CFB-B4E4-E7065D255A69}" destId="{8C85B097-DBAC-48D9-A610-66C3FC616F05}" srcOrd="5" destOrd="0" presId="urn:microsoft.com/office/officeart/2005/8/layout/radial4"/>
    <dgm:cxn modelId="{1622BF37-DBD3-4151-80EB-6F2548FC697B}" type="presParOf" srcId="{DB561824-A2AF-4CFB-B4E4-E7065D255A69}" destId="{4CE7CFD8-1D23-463A-ABE1-E6890375C31C}" srcOrd="6" destOrd="0" presId="urn:microsoft.com/office/officeart/2005/8/layout/radial4"/>
    <dgm:cxn modelId="{1DD2AE98-C8DD-48A2-81D0-63E93C23AE45}" type="presParOf" srcId="{DB561824-A2AF-4CFB-B4E4-E7065D255A69}" destId="{BC3C2D07-A3C6-45ED-AF17-52AA61773108}" srcOrd="7" destOrd="0" presId="urn:microsoft.com/office/officeart/2005/8/layout/radial4"/>
    <dgm:cxn modelId="{44784699-FC48-4104-B9E8-CB617CD9A855}" type="presParOf" srcId="{DB561824-A2AF-4CFB-B4E4-E7065D255A69}" destId="{6C8556BF-85F1-4C17-9AB0-36A08E783E77}" srcOrd="8"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4F0A7B6-25F5-4EDB-962F-250D513CF575}" type="doc">
      <dgm:prSet loTypeId="urn:microsoft.com/office/officeart/2005/8/layout/cycle8" loCatId="cycle" qsTypeId="urn:microsoft.com/office/officeart/2005/8/quickstyle/simple1" qsCatId="simple" csTypeId="urn:microsoft.com/office/officeart/2005/8/colors/colorful1" csCatId="colorful" phldr="1"/>
      <dgm:spPr/>
    </dgm:pt>
    <dgm:pt modelId="{886E496B-6D60-44C8-B6D6-98E5AAD57C14}">
      <dgm:prSet phldrT="[نص]"/>
      <dgm:spPr/>
      <dgm:t>
        <a:bodyPr/>
        <a:lstStyle/>
        <a:p>
          <a:pPr rtl="1"/>
          <a:r>
            <a:rPr lang="ar-SA" dirty="0" smtClean="0"/>
            <a:t>الموانع</a:t>
          </a:r>
          <a:endParaRPr lang="ar-SA" dirty="0"/>
        </a:p>
      </dgm:t>
    </dgm:pt>
    <dgm:pt modelId="{A382D757-E32F-44AA-8CA0-96F1C6447754}" type="parTrans" cxnId="{E66E6A9B-8E5F-4FBB-8447-BCB49B51BD72}">
      <dgm:prSet/>
      <dgm:spPr/>
    </dgm:pt>
    <dgm:pt modelId="{16BB0D4B-CB32-4BEC-826F-1957C9D1464D}" type="sibTrans" cxnId="{E66E6A9B-8E5F-4FBB-8447-BCB49B51BD72}">
      <dgm:prSet/>
      <dgm:spPr/>
    </dgm:pt>
    <dgm:pt modelId="{AF33AD87-C275-4DC4-8DB0-A80338515869}">
      <dgm:prSet phldrT="[نص]"/>
      <dgm:spPr/>
      <dgm:t>
        <a:bodyPr/>
        <a:lstStyle/>
        <a:p>
          <a:pPr rtl="1"/>
          <a:r>
            <a:rPr lang="ar-SA" dirty="0" smtClean="0"/>
            <a:t>الدائري</a:t>
          </a:r>
          <a:endParaRPr lang="ar-SA" dirty="0"/>
        </a:p>
      </dgm:t>
    </dgm:pt>
    <dgm:pt modelId="{7D810CE8-8E4B-4AF6-94D6-7549B3973F27}" type="parTrans" cxnId="{106BBCDC-781F-4BAA-8035-924BE6108039}">
      <dgm:prSet/>
      <dgm:spPr/>
    </dgm:pt>
    <dgm:pt modelId="{82AF31F6-901C-4B20-9EA4-324889C0EF8B}" type="sibTrans" cxnId="{106BBCDC-781F-4BAA-8035-924BE6108039}">
      <dgm:prSet/>
      <dgm:spPr/>
    </dgm:pt>
    <dgm:pt modelId="{E2797BF2-B1F1-4FEE-8B4E-DD581964AAFD}">
      <dgm:prSet phldrT="[نص]"/>
      <dgm:spPr/>
      <dgm:t>
        <a:bodyPr/>
        <a:lstStyle/>
        <a:p>
          <a:pPr rtl="1"/>
          <a:r>
            <a:rPr lang="ar-SA" dirty="0" smtClean="0"/>
            <a:t>الالعاب التمهيدية</a:t>
          </a:r>
          <a:endParaRPr lang="ar-SA" dirty="0"/>
        </a:p>
      </dgm:t>
    </dgm:pt>
    <dgm:pt modelId="{51CAA726-07BC-4951-9755-1B37FD577E81}" type="parTrans" cxnId="{1792B8F1-292E-4573-A114-BAEE1198A9E4}">
      <dgm:prSet/>
      <dgm:spPr/>
    </dgm:pt>
    <dgm:pt modelId="{FEEFA495-9E02-4C68-9B06-5306778C0ED5}" type="sibTrans" cxnId="{1792B8F1-292E-4573-A114-BAEE1198A9E4}">
      <dgm:prSet/>
      <dgm:spPr/>
    </dgm:pt>
    <dgm:pt modelId="{B5FDE243-1A12-4138-A24E-2B17FD316C6D}">
      <dgm:prSet/>
      <dgm:spPr/>
      <dgm:t>
        <a:bodyPr/>
        <a:lstStyle/>
        <a:p>
          <a:pPr rtl="1"/>
          <a:r>
            <a:rPr lang="ar-SA" dirty="0" smtClean="0"/>
            <a:t>الشامل</a:t>
          </a:r>
          <a:endParaRPr lang="ar-SA" dirty="0"/>
        </a:p>
      </dgm:t>
    </dgm:pt>
    <dgm:pt modelId="{06CDAA1F-A056-413A-8919-5AB5A8FF05F4}" type="parTrans" cxnId="{36183B16-7F28-42E7-831D-A983DD730D05}">
      <dgm:prSet/>
      <dgm:spPr/>
    </dgm:pt>
    <dgm:pt modelId="{FD087387-4D7A-4FBE-B58B-2CE604401C7B}" type="sibTrans" cxnId="{36183B16-7F28-42E7-831D-A983DD730D05}">
      <dgm:prSet/>
      <dgm:spPr/>
    </dgm:pt>
    <dgm:pt modelId="{AD2F24DA-B9BD-4ED6-8900-E459984FC100}" type="pres">
      <dgm:prSet presAssocID="{14F0A7B6-25F5-4EDB-962F-250D513CF575}" presName="compositeShape" presStyleCnt="0">
        <dgm:presLayoutVars>
          <dgm:chMax val="7"/>
          <dgm:dir/>
          <dgm:resizeHandles val="exact"/>
        </dgm:presLayoutVars>
      </dgm:prSet>
      <dgm:spPr/>
    </dgm:pt>
    <dgm:pt modelId="{C53A8766-4C29-4959-BC58-5981F22240A3}" type="pres">
      <dgm:prSet presAssocID="{14F0A7B6-25F5-4EDB-962F-250D513CF575}" presName="wedge1" presStyleLbl="node1" presStyleIdx="0" presStyleCnt="4"/>
      <dgm:spPr/>
      <dgm:t>
        <a:bodyPr/>
        <a:lstStyle/>
        <a:p>
          <a:pPr rtl="1"/>
          <a:endParaRPr lang="ar-SA"/>
        </a:p>
      </dgm:t>
    </dgm:pt>
    <dgm:pt modelId="{1AFBFEAC-42BF-4E7D-87F9-C1418ADA0BC5}" type="pres">
      <dgm:prSet presAssocID="{14F0A7B6-25F5-4EDB-962F-250D513CF575}" presName="dummy1a" presStyleCnt="0"/>
      <dgm:spPr/>
    </dgm:pt>
    <dgm:pt modelId="{B0F84A61-F2BE-4477-99B7-E510655510EC}" type="pres">
      <dgm:prSet presAssocID="{14F0A7B6-25F5-4EDB-962F-250D513CF575}" presName="dummy1b" presStyleCnt="0"/>
      <dgm:spPr/>
    </dgm:pt>
    <dgm:pt modelId="{EE05D6EA-8EB4-4280-9C93-EB68DB8C145D}" type="pres">
      <dgm:prSet presAssocID="{14F0A7B6-25F5-4EDB-962F-250D513CF575}" presName="wedge1Tx" presStyleLbl="node1" presStyleIdx="0" presStyleCnt="4">
        <dgm:presLayoutVars>
          <dgm:chMax val="0"/>
          <dgm:chPref val="0"/>
          <dgm:bulletEnabled val="1"/>
        </dgm:presLayoutVars>
      </dgm:prSet>
      <dgm:spPr/>
      <dgm:t>
        <a:bodyPr/>
        <a:lstStyle/>
        <a:p>
          <a:pPr rtl="1"/>
          <a:endParaRPr lang="ar-SA"/>
        </a:p>
      </dgm:t>
    </dgm:pt>
    <dgm:pt modelId="{75293F93-AF5C-45D1-AE95-55A37D8AC409}" type="pres">
      <dgm:prSet presAssocID="{14F0A7B6-25F5-4EDB-962F-250D513CF575}" presName="wedge2" presStyleLbl="node1" presStyleIdx="1" presStyleCnt="4"/>
      <dgm:spPr/>
      <dgm:t>
        <a:bodyPr/>
        <a:lstStyle/>
        <a:p>
          <a:pPr rtl="1"/>
          <a:endParaRPr lang="ar-SA"/>
        </a:p>
      </dgm:t>
    </dgm:pt>
    <dgm:pt modelId="{7ED4A346-02C9-427D-9593-8AC8A1BFE2FD}" type="pres">
      <dgm:prSet presAssocID="{14F0A7B6-25F5-4EDB-962F-250D513CF575}" presName="dummy2a" presStyleCnt="0"/>
      <dgm:spPr/>
    </dgm:pt>
    <dgm:pt modelId="{D81EE97D-009F-4BE3-BCAE-ECD1622C5CEB}" type="pres">
      <dgm:prSet presAssocID="{14F0A7B6-25F5-4EDB-962F-250D513CF575}" presName="dummy2b" presStyleCnt="0"/>
      <dgm:spPr/>
    </dgm:pt>
    <dgm:pt modelId="{A79DBAF8-A496-488E-87F2-1D126E0E5205}" type="pres">
      <dgm:prSet presAssocID="{14F0A7B6-25F5-4EDB-962F-250D513CF575}" presName="wedge2Tx" presStyleLbl="node1" presStyleIdx="1" presStyleCnt="4">
        <dgm:presLayoutVars>
          <dgm:chMax val="0"/>
          <dgm:chPref val="0"/>
          <dgm:bulletEnabled val="1"/>
        </dgm:presLayoutVars>
      </dgm:prSet>
      <dgm:spPr/>
      <dgm:t>
        <a:bodyPr/>
        <a:lstStyle/>
        <a:p>
          <a:pPr rtl="1"/>
          <a:endParaRPr lang="ar-SA"/>
        </a:p>
      </dgm:t>
    </dgm:pt>
    <dgm:pt modelId="{D02BC7D3-BAE8-44F0-8224-48AC8DE16CCE}" type="pres">
      <dgm:prSet presAssocID="{14F0A7B6-25F5-4EDB-962F-250D513CF575}" presName="wedge3" presStyleLbl="node1" presStyleIdx="2" presStyleCnt="4"/>
      <dgm:spPr/>
      <dgm:t>
        <a:bodyPr/>
        <a:lstStyle/>
        <a:p>
          <a:pPr rtl="1"/>
          <a:endParaRPr lang="ar-SA"/>
        </a:p>
      </dgm:t>
    </dgm:pt>
    <dgm:pt modelId="{CBC1260D-A283-45C5-A1CF-CDC433938142}" type="pres">
      <dgm:prSet presAssocID="{14F0A7B6-25F5-4EDB-962F-250D513CF575}" presName="dummy3a" presStyleCnt="0"/>
      <dgm:spPr/>
    </dgm:pt>
    <dgm:pt modelId="{68F63229-2445-4B9E-B647-1CEAAFEA98A7}" type="pres">
      <dgm:prSet presAssocID="{14F0A7B6-25F5-4EDB-962F-250D513CF575}" presName="dummy3b" presStyleCnt="0"/>
      <dgm:spPr/>
    </dgm:pt>
    <dgm:pt modelId="{909FF8D2-0564-45E3-968A-3DC4A6ECCCC4}" type="pres">
      <dgm:prSet presAssocID="{14F0A7B6-25F5-4EDB-962F-250D513CF575}" presName="wedge3Tx" presStyleLbl="node1" presStyleIdx="2" presStyleCnt="4">
        <dgm:presLayoutVars>
          <dgm:chMax val="0"/>
          <dgm:chPref val="0"/>
          <dgm:bulletEnabled val="1"/>
        </dgm:presLayoutVars>
      </dgm:prSet>
      <dgm:spPr/>
      <dgm:t>
        <a:bodyPr/>
        <a:lstStyle/>
        <a:p>
          <a:pPr rtl="1"/>
          <a:endParaRPr lang="ar-SA"/>
        </a:p>
      </dgm:t>
    </dgm:pt>
    <dgm:pt modelId="{D64817A7-D17C-42B4-A308-861C28D1E5A5}" type="pres">
      <dgm:prSet presAssocID="{14F0A7B6-25F5-4EDB-962F-250D513CF575}" presName="wedge4" presStyleLbl="node1" presStyleIdx="3" presStyleCnt="4"/>
      <dgm:spPr/>
      <dgm:t>
        <a:bodyPr/>
        <a:lstStyle/>
        <a:p>
          <a:pPr rtl="1"/>
          <a:endParaRPr lang="ar-SA"/>
        </a:p>
      </dgm:t>
    </dgm:pt>
    <dgm:pt modelId="{11FCBE0C-0F52-4EDB-968B-2E2161E83568}" type="pres">
      <dgm:prSet presAssocID="{14F0A7B6-25F5-4EDB-962F-250D513CF575}" presName="dummy4a" presStyleCnt="0"/>
      <dgm:spPr/>
    </dgm:pt>
    <dgm:pt modelId="{E8BC629D-7D0F-49D4-A3AE-748591607DA4}" type="pres">
      <dgm:prSet presAssocID="{14F0A7B6-25F5-4EDB-962F-250D513CF575}" presName="dummy4b" presStyleCnt="0"/>
      <dgm:spPr/>
    </dgm:pt>
    <dgm:pt modelId="{6689B6FA-F8C4-43BE-A1CA-A11F231A311E}" type="pres">
      <dgm:prSet presAssocID="{14F0A7B6-25F5-4EDB-962F-250D513CF575}" presName="wedge4Tx" presStyleLbl="node1" presStyleIdx="3" presStyleCnt="4">
        <dgm:presLayoutVars>
          <dgm:chMax val="0"/>
          <dgm:chPref val="0"/>
          <dgm:bulletEnabled val="1"/>
        </dgm:presLayoutVars>
      </dgm:prSet>
      <dgm:spPr/>
      <dgm:t>
        <a:bodyPr/>
        <a:lstStyle/>
        <a:p>
          <a:pPr rtl="1"/>
          <a:endParaRPr lang="ar-SA"/>
        </a:p>
      </dgm:t>
    </dgm:pt>
    <dgm:pt modelId="{E705A6BE-A362-4666-BFDD-6E848BBC04CA}" type="pres">
      <dgm:prSet presAssocID="{16BB0D4B-CB32-4BEC-826F-1957C9D1464D}" presName="arrowWedge1" presStyleLbl="fgSibTrans2D1" presStyleIdx="0" presStyleCnt="4"/>
      <dgm:spPr/>
    </dgm:pt>
    <dgm:pt modelId="{7C3A8AC2-9224-4BE5-994C-6EF530F93B21}" type="pres">
      <dgm:prSet presAssocID="{82AF31F6-901C-4B20-9EA4-324889C0EF8B}" presName="arrowWedge2" presStyleLbl="fgSibTrans2D1" presStyleIdx="1" presStyleCnt="4"/>
      <dgm:spPr/>
    </dgm:pt>
    <dgm:pt modelId="{E90DFEC5-C94F-4364-8BA6-6CDC27F707FC}" type="pres">
      <dgm:prSet presAssocID="{FD087387-4D7A-4FBE-B58B-2CE604401C7B}" presName="arrowWedge3" presStyleLbl="fgSibTrans2D1" presStyleIdx="2" presStyleCnt="4"/>
      <dgm:spPr/>
    </dgm:pt>
    <dgm:pt modelId="{9F095BB5-40C2-4549-ABBC-29F8F9C08838}" type="pres">
      <dgm:prSet presAssocID="{FEEFA495-9E02-4C68-9B06-5306778C0ED5}" presName="arrowWedge4" presStyleLbl="fgSibTrans2D1" presStyleIdx="3" presStyleCnt="4"/>
      <dgm:spPr/>
    </dgm:pt>
  </dgm:ptLst>
  <dgm:cxnLst>
    <dgm:cxn modelId="{15B528D7-5F71-4F22-A4E4-D83BA33F50E9}" type="presOf" srcId="{AF33AD87-C275-4DC4-8DB0-A80338515869}" destId="{75293F93-AF5C-45D1-AE95-55A37D8AC409}" srcOrd="0" destOrd="0" presId="urn:microsoft.com/office/officeart/2005/8/layout/cycle8"/>
    <dgm:cxn modelId="{487EFC55-12B0-41D6-B514-A7F4861A4B67}" type="presOf" srcId="{E2797BF2-B1F1-4FEE-8B4E-DD581964AAFD}" destId="{D64817A7-D17C-42B4-A308-861C28D1E5A5}" srcOrd="0" destOrd="0" presId="urn:microsoft.com/office/officeart/2005/8/layout/cycle8"/>
    <dgm:cxn modelId="{1792B8F1-292E-4573-A114-BAEE1198A9E4}" srcId="{14F0A7B6-25F5-4EDB-962F-250D513CF575}" destId="{E2797BF2-B1F1-4FEE-8B4E-DD581964AAFD}" srcOrd="3" destOrd="0" parTransId="{51CAA726-07BC-4951-9755-1B37FD577E81}" sibTransId="{FEEFA495-9E02-4C68-9B06-5306778C0ED5}"/>
    <dgm:cxn modelId="{D8ED00D3-59D0-49A1-8034-F4BA8FEF5A46}" type="presOf" srcId="{AF33AD87-C275-4DC4-8DB0-A80338515869}" destId="{A79DBAF8-A496-488E-87F2-1D126E0E5205}" srcOrd="1" destOrd="0" presId="urn:microsoft.com/office/officeart/2005/8/layout/cycle8"/>
    <dgm:cxn modelId="{DFDF3F7F-E780-4A85-B1DD-997ED622F3EB}" type="presOf" srcId="{14F0A7B6-25F5-4EDB-962F-250D513CF575}" destId="{AD2F24DA-B9BD-4ED6-8900-E459984FC100}" srcOrd="0" destOrd="0" presId="urn:microsoft.com/office/officeart/2005/8/layout/cycle8"/>
    <dgm:cxn modelId="{CA5D2E7F-D79F-4166-8298-E355FD13A683}" type="presOf" srcId="{E2797BF2-B1F1-4FEE-8B4E-DD581964AAFD}" destId="{6689B6FA-F8C4-43BE-A1CA-A11F231A311E}" srcOrd="1" destOrd="0" presId="urn:microsoft.com/office/officeart/2005/8/layout/cycle8"/>
    <dgm:cxn modelId="{F6ADDEAC-247C-4EB1-9BF6-C1E74CA96C61}" type="presOf" srcId="{886E496B-6D60-44C8-B6D6-98E5AAD57C14}" destId="{EE05D6EA-8EB4-4280-9C93-EB68DB8C145D}" srcOrd="1" destOrd="0" presId="urn:microsoft.com/office/officeart/2005/8/layout/cycle8"/>
    <dgm:cxn modelId="{36183B16-7F28-42E7-831D-A983DD730D05}" srcId="{14F0A7B6-25F5-4EDB-962F-250D513CF575}" destId="{B5FDE243-1A12-4138-A24E-2B17FD316C6D}" srcOrd="2" destOrd="0" parTransId="{06CDAA1F-A056-413A-8919-5AB5A8FF05F4}" sibTransId="{FD087387-4D7A-4FBE-B58B-2CE604401C7B}"/>
    <dgm:cxn modelId="{9B5DD053-0AA4-436E-85A7-DF37B37262A2}" type="presOf" srcId="{B5FDE243-1A12-4138-A24E-2B17FD316C6D}" destId="{909FF8D2-0564-45E3-968A-3DC4A6ECCCC4}" srcOrd="1" destOrd="0" presId="urn:microsoft.com/office/officeart/2005/8/layout/cycle8"/>
    <dgm:cxn modelId="{E66E6A9B-8E5F-4FBB-8447-BCB49B51BD72}" srcId="{14F0A7B6-25F5-4EDB-962F-250D513CF575}" destId="{886E496B-6D60-44C8-B6D6-98E5AAD57C14}" srcOrd="0" destOrd="0" parTransId="{A382D757-E32F-44AA-8CA0-96F1C6447754}" sibTransId="{16BB0D4B-CB32-4BEC-826F-1957C9D1464D}"/>
    <dgm:cxn modelId="{74083EB3-13F8-4973-B21F-8238BE101C56}" type="presOf" srcId="{886E496B-6D60-44C8-B6D6-98E5AAD57C14}" destId="{C53A8766-4C29-4959-BC58-5981F22240A3}" srcOrd="0" destOrd="0" presId="urn:microsoft.com/office/officeart/2005/8/layout/cycle8"/>
    <dgm:cxn modelId="{106BBCDC-781F-4BAA-8035-924BE6108039}" srcId="{14F0A7B6-25F5-4EDB-962F-250D513CF575}" destId="{AF33AD87-C275-4DC4-8DB0-A80338515869}" srcOrd="1" destOrd="0" parTransId="{7D810CE8-8E4B-4AF6-94D6-7549B3973F27}" sibTransId="{82AF31F6-901C-4B20-9EA4-324889C0EF8B}"/>
    <dgm:cxn modelId="{4E6A82FF-5441-4AE4-8ECB-BA7230CFB020}" type="presOf" srcId="{B5FDE243-1A12-4138-A24E-2B17FD316C6D}" destId="{D02BC7D3-BAE8-44F0-8224-48AC8DE16CCE}" srcOrd="0" destOrd="0" presId="urn:microsoft.com/office/officeart/2005/8/layout/cycle8"/>
    <dgm:cxn modelId="{570D5BDD-E44C-45D9-A195-661DE42074DE}" type="presParOf" srcId="{AD2F24DA-B9BD-4ED6-8900-E459984FC100}" destId="{C53A8766-4C29-4959-BC58-5981F22240A3}" srcOrd="0" destOrd="0" presId="urn:microsoft.com/office/officeart/2005/8/layout/cycle8"/>
    <dgm:cxn modelId="{EAF9555A-1457-4CF1-A596-DD22961FA404}" type="presParOf" srcId="{AD2F24DA-B9BD-4ED6-8900-E459984FC100}" destId="{1AFBFEAC-42BF-4E7D-87F9-C1418ADA0BC5}" srcOrd="1" destOrd="0" presId="urn:microsoft.com/office/officeart/2005/8/layout/cycle8"/>
    <dgm:cxn modelId="{60C126CB-98BF-43D0-A9C0-A44647BE9731}" type="presParOf" srcId="{AD2F24DA-B9BD-4ED6-8900-E459984FC100}" destId="{B0F84A61-F2BE-4477-99B7-E510655510EC}" srcOrd="2" destOrd="0" presId="urn:microsoft.com/office/officeart/2005/8/layout/cycle8"/>
    <dgm:cxn modelId="{8FC3B724-62B9-4109-9740-82A38C5FA486}" type="presParOf" srcId="{AD2F24DA-B9BD-4ED6-8900-E459984FC100}" destId="{EE05D6EA-8EB4-4280-9C93-EB68DB8C145D}" srcOrd="3" destOrd="0" presId="urn:microsoft.com/office/officeart/2005/8/layout/cycle8"/>
    <dgm:cxn modelId="{DA277CC0-8A5A-422A-AD92-44B32ED46551}" type="presParOf" srcId="{AD2F24DA-B9BD-4ED6-8900-E459984FC100}" destId="{75293F93-AF5C-45D1-AE95-55A37D8AC409}" srcOrd="4" destOrd="0" presId="urn:microsoft.com/office/officeart/2005/8/layout/cycle8"/>
    <dgm:cxn modelId="{949CF7BA-573C-4AE1-96E9-F22955E628EE}" type="presParOf" srcId="{AD2F24DA-B9BD-4ED6-8900-E459984FC100}" destId="{7ED4A346-02C9-427D-9593-8AC8A1BFE2FD}" srcOrd="5" destOrd="0" presId="urn:microsoft.com/office/officeart/2005/8/layout/cycle8"/>
    <dgm:cxn modelId="{88677AA0-A693-4B60-8087-AE38882521E3}" type="presParOf" srcId="{AD2F24DA-B9BD-4ED6-8900-E459984FC100}" destId="{D81EE97D-009F-4BE3-BCAE-ECD1622C5CEB}" srcOrd="6" destOrd="0" presId="urn:microsoft.com/office/officeart/2005/8/layout/cycle8"/>
    <dgm:cxn modelId="{81771C6B-D6D8-4C35-A50B-119E8E899775}" type="presParOf" srcId="{AD2F24DA-B9BD-4ED6-8900-E459984FC100}" destId="{A79DBAF8-A496-488E-87F2-1D126E0E5205}" srcOrd="7" destOrd="0" presId="urn:microsoft.com/office/officeart/2005/8/layout/cycle8"/>
    <dgm:cxn modelId="{7A14E2A9-A833-4B60-B19D-B82C1CF07DF1}" type="presParOf" srcId="{AD2F24DA-B9BD-4ED6-8900-E459984FC100}" destId="{D02BC7D3-BAE8-44F0-8224-48AC8DE16CCE}" srcOrd="8" destOrd="0" presId="urn:microsoft.com/office/officeart/2005/8/layout/cycle8"/>
    <dgm:cxn modelId="{A32BE90F-0833-4A5C-9105-C83C63126A03}" type="presParOf" srcId="{AD2F24DA-B9BD-4ED6-8900-E459984FC100}" destId="{CBC1260D-A283-45C5-A1CF-CDC433938142}" srcOrd="9" destOrd="0" presId="urn:microsoft.com/office/officeart/2005/8/layout/cycle8"/>
    <dgm:cxn modelId="{FB11AF87-2A18-47FB-8F67-EDB6944AB6D4}" type="presParOf" srcId="{AD2F24DA-B9BD-4ED6-8900-E459984FC100}" destId="{68F63229-2445-4B9E-B647-1CEAAFEA98A7}" srcOrd="10" destOrd="0" presId="urn:microsoft.com/office/officeart/2005/8/layout/cycle8"/>
    <dgm:cxn modelId="{FB410FD3-D88A-4E7A-8784-8445533E8046}" type="presParOf" srcId="{AD2F24DA-B9BD-4ED6-8900-E459984FC100}" destId="{909FF8D2-0564-45E3-968A-3DC4A6ECCCC4}" srcOrd="11" destOrd="0" presId="urn:microsoft.com/office/officeart/2005/8/layout/cycle8"/>
    <dgm:cxn modelId="{A8A3666B-8261-4C73-A306-5A73CCFE5E6C}" type="presParOf" srcId="{AD2F24DA-B9BD-4ED6-8900-E459984FC100}" destId="{D64817A7-D17C-42B4-A308-861C28D1E5A5}" srcOrd="12" destOrd="0" presId="urn:microsoft.com/office/officeart/2005/8/layout/cycle8"/>
    <dgm:cxn modelId="{9F0803E6-EF45-47C2-A764-67D6118B4988}" type="presParOf" srcId="{AD2F24DA-B9BD-4ED6-8900-E459984FC100}" destId="{11FCBE0C-0F52-4EDB-968B-2E2161E83568}" srcOrd="13" destOrd="0" presId="urn:microsoft.com/office/officeart/2005/8/layout/cycle8"/>
    <dgm:cxn modelId="{A498DB1C-702D-4784-AA32-47C127B92A8E}" type="presParOf" srcId="{AD2F24DA-B9BD-4ED6-8900-E459984FC100}" destId="{E8BC629D-7D0F-49D4-A3AE-748591607DA4}" srcOrd="14" destOrd="0" presId="urn:microsoft.com/office/officeart/2005/8/layout/cycle8"/>
    <dgm:cxn modelId="{8DC1B3D2-252F-4103-9615-1A33EAE34444}" type="presParOf" srcId="{AD2F24DA-B9BD-4ED6-8900-E459984FC100}" destId="{6689B6FA-F8C4-43BE-A1CA-A11F231A311E}" srcOrd="15" destOrd="0" presId="urn:microsoft.com/office/officeart/2005/8/layout/cycle8"/>
    <dgm:cxn modelId="{86ECE1AA-76EB-4A40-8AB3-3276FDAAE352}" type="presParOf" srcId="{AD2F24DA-B9BD-4ED6-8900-E459984FC100}" destId="{E705A6BE-A362-4666-BFDD-6E848BBC04CA}" srcOrd="16" destOrd="0" presId="urn:microsoft.com/office/officeart/2005/8/layout/cycle8"/>
    <dgm:cxn modelId="{D2821549-2A20-4209-8EA5-E11E89FADA58}" type="presParOf" srcId="{AD2F24DA-B9BD-4ED6-8900-E459984FC100}" destId="{7C3A8AC2-9224-4BE5-994C-6EF530F93B21}" srcOrd="17" destOrd="0" presId="urn:microsoft.com/office/officeart/2005/8/layout/cycle8"/>
    <dgm:cxn modelId="{9568B5F8-C289-4C6B-A59B-3DE0155A4EDA}" type="presParOf" srcId="{AD2F24DA-B9BD-4ED6-8900-E459984FC100}" destId="{E90DFEC5-C94F-4364-8BA6-6CDC27F707FC}" srcOrd="18" destOrd="0" presId="urn:microsoft.com/office/officeart/2005/8/layout/cycle8"/>
    <dgm:cxn modelId="{998894CA-5BE4-4373-8517-20D9C6DCE141}" type="presParOf" srcId="{AD2F24DA-B9BD-4ED6-8900-E459984FC100}" destId="{9F095BB5-40C2-4549-ABBC-29F8F9C08838}" srcOrd="19"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95889F1-A5C0-4467-BE6C-88F55B216406}" type="doc">
      <dgm:prSet loTypeId="urn:microsoft.com/office/officeart/2005/8/layout/cycle8" loCatId="cycle" qsTypeId="urn:microsoft.com/office/officeart/2005/8/quickstyle/simple1" qsCatId="simple" csTypeId="urn:microsoft.com/office/officeart/2005/8/colors/colorful1" csCatId="colorful" phldr="1"/>
      <dgm:spPr/>
    </dgm:pt>
    <dgm:pt modelId="{C9E02EF9-E275-42B2-B34D-C1777868FE12}">
      <dgm:prSet phldrT="[نص]"/>
      <dgm:spPr/>
      <dgm:t>
        <a:bodyPr/>
        <a:lstStyle/>
        <a:p>
          <a:pPr rtl="1"/>
          <a:r>
            <a:rPr lang="ar-SA" dirty="0" smtClean="0"/>
            <a:t>الجانب البدني</a:t>
          </a:r>
          <a:endParaRPr lang="ar-SA" dirty="0"/>
        </a:p>
      </dgm:t>
    </dgm:pt>
    <dgm:pt modelId="{63C7DD74-DB30-45E3-93AA-6B261E0936A5}" type="parTrans" cxnId="{8D695292-7B67-4225-A456-8A91B8F2C215}">
      <dgm:prSet/>
      <dgm:spPr/>
      <dgm:t>
        <a:bodyPr/>
        <a:lstStyle/>
        <a:p>
          <a:pPr rtl="1"/>
          <a:endParaRPr lang="ar-SA"/>
        </a:p>
      </dgm:t>
    </dgm:pt>
    <dgm:pt modelId="{0519DEC5-6086-41BD-9D1B-CFE15C68B27D}" type="sibTrans" cxnId="{8D695292-7B67-4225-A456-8A91B8F2C215}">
      <dgm:prSet/>
      <dgm:spPr/>
      <dgm:t>
        <a:bodyPr/>
        <a:lstStyle/>
        <a:p>
          <a:pPr rtl="1"/>
          <a:endParaRPr lang="ar-SA"/>
        </a:p>
      </dgm:t>
    </dgm:pt>
    <dgm:pt modelId="{57827F9D-3EFD-4D51-963C-864EBE2C6F04}">
      <dgm:prSet phldrT="[نص]"/>
      <dgm:spPr/>
      <dgm:t>
        <a:bodyPr/>
        <a:lstStyle/>
        <a:p>
          <a:pPr rtl="1"/>
          <a:r>
            <a:rPr lang="ar-SA" dirty="0" smtClean="0"/>
            <a:t>الجانب التطبيقي</a:t>
          </a:r>
          <a:endParaRPr lang="ar-SA" dirty="0"/>
        </a:p>
      </dgm:t>
    </dgm:pt>
    <dgm:pt modelId="{F85439BD-22D5-4737-ABE6-87247CF27FE0}" type="parTrans" cxnId="{F743E9F0-8395-4360-A17D-55E1329055CC}">
      <dgm:prSet/>
      <dgm:spPr/>
      <dgm:t>
        <a:bodyPr/>
        <a:lstStyle/>
        <a:p>
          <a:pPr rtl="1"/>
          <a:endParaRPr lang="ar-SA"/>
        </a:p>
      </dgm:t>
    </dgm:pt>
    <dgm:pt modelId="{E49E3457-4E81-4B2E-BE52-FE72BCFE469B}" type="sibTrans" cxnId="{F743E9F0-8395-4360-A17D-55E1329055CC}">
      <dgm:prSet/>
      <dgm:spPr/>
      <dgm:t>
        <a:bodyPr/>
        <a:lstStyle/>
        <a:p>
          <a:pPr rtl="1"/>
          <a:endParaRPr lang="ar-SA"/>
        </a:p>
      </dgm:t>
    </dgm:pt>
    <dgm:pt modelId="{E0814C36-B8A2-4354-B002-9F8F544AAF90}">
      <dgm:prSet phldrT="[نص]"/>
      <dgm:spPr/>
      <dgm:t>
        <a:bodyPr/>
        <a:lstStyle/>
        <a:p>
          <a:pPr rtl="1"/>
          <a:r>
            <a:rPr lang="ar-SA" dirty="0" smtClean="0"/>
            <a:t>الجانب التعليمي</a:t>
          </a:r>
          <a:endParaRPr lang="ar-SA" dirty="0"/>
        </a:p>
      </dgm:t>
    </dgm:pt>
    <dgm:pt modelId="{6BEC3157-0FAC-4A65-8D3E-C346055B6718}" type="parTrans" cxnId="{28ED8C41-D955-4411-AA84-D3A19D987FA1}">
      <dgm:prSet/>
      <dgm:spPr/>
      <dgm:t>
        <a:bodyPr/>
        <a:lstStyle/>
        <a:p>
          <a:pPr rtl="1"/>
          <a:endParaRPr lang="ar-SA"/>
        </a:p>
      </dgm:t>
    </dgm:pt>
    <dgm:pt modelId="{DF939186-8C2D-401E-AE54-399E0E966250}" type="sibTrans" cxnId="{28ED8C41-D955-4411-AA84-D3A19D987FA1}">
      <dgm:prSet/>
      <dgm:spPr/>
      <dgm:t>
        <a:bodyPr/>
        <a:lstStyle/>
        <a:p>
          <a:pPr rtl="1"/>
          <a:endParaRPr lang="ar-SA"/>
        </a:p>
      </dgm:t>
    </dgm:pt>
    <dgm:pt modelId="{83C2C26F-AFB7-4518-B5F6-C9CC4A949048}" type="pres">
      <dgm:prSet presAssocID="{195889F1-A5C0-4467-BE6C-88F55B216406}" presName="compositeShape" presStyleCnt="0">
        <dgm:presLayoutVars>
          <dgm:chMax val="7"/>
          <dgm:dir/>
          <dgm:resizeHandles val="exact"/>
        </dgm:presLayoutVars>
      </dgm:prSet>
      <dgm:spPr/>
    </dgm:pt>
    <dgm:pt modelId="{012F23A5-D858-4166-9E42-9613D3CC00BA}" type="pres">
      <dgm:prSet presAssocID="{195889F1-A5C0-4467-BE6C-88F55B216406}" presName="wedge1" presStyleLbl="node1" presStyleIdx="0" presStyleCnt="3"/>
      <dgm:spPr/>
      <dgm:t>
        <a:bodyPr/>
        <a:lstStyle/>
        <a:p>
          <a:pPr rtl="1"/>
          <a:endParaRPr lang="ar-SA"/>
        </a:p>
      </dgm:t>
    </dgm:pt>
    <dgm:pt modelId="{032C5C61-22C5-4CB7-9C7E-B1B7242AA9AA}" type="pres">
      <dgm:prSet presAssocID="{195889F1-A5C0-4467-BE6C-88F55B216406}" presName="dummy1a" presStyleCnt="0"/>
      <dgm:spPr/>
    </dgm:pt>
    <dgm:pt modelId="{1006F253-6838-43D2-B3C5-47C8A00B5DA5}" type="pres">
      <dgm:prSet presAssocID="{195889F1-A5C0-4467-BE6C-88F55B216406}" presName="dummy1b" presStyleCnt="0"/>
      <dgm:spPr/>
    </dgm:pt>
    <dgm:pt modelId="{CE3B49AD-FD2D-4784-BE38-2CC46EAB15A8}" type="pres">
      <dgm:prSet presAssocID="{195889F1-A5C0-4467-BE6C-88F55B216406}" presName="wedge1Tx" presStyleLbl="node1" presStyleIdx="0" presStyleCnt="3">
        <dgm:presLayoutVars>
          <dgm:chMax val="0"/>
          <dgm:chPref val="0"/>
          <dgm:bulletEnabled val="1"/>
        </dgm:presLayoutVars>
      </dgm:prSet>
      <dgm:spPr/>
      <dgm:t>
        <a:bodyPr/>
        <a:lstStyle/>
        <a:p>
          <a:pPr rtl="1"/>
          <a:endParaRPr lang="ar-SA"/>
        </a:p>
      </dgm:t>
    </dgm:pt>
    <dgm:pt modelId="{F05E4139-19CF-4230-B9BD-4B13047720AA}" type="pres">
      <dgm:prSet presAssocID="{195889F1-A5C0-4467-BE6C-88F55B216406}" presName="wedge2" presStyleLbl="node1" presStyleIdx="1" presStyleCnt="3"/>
      <dgm:spPr/>
      <dgm:t>
        <a:bodyPr/>
        <a:lstStyle/>
        <a:p>
          <a:pPr rtl="1"/>
          <a:endParaRPr lang="ar-SA"/>
        </a:p>
      </dgm:t>
    </dgm:pt>
    <dgm:pt modelId="{C29EE554-3224-494F-B46A-08D11643BC5E}" type="pres">
      <dgm:prSet presAssocID="{195889F1-A5C0-4467-BE6C-88F55B216406}" presName="dummy2a" presStyleCnt="0"/>
      <dgm:spPr/>
    </dgm:pt>
    <dgm:pt modelId="{6B116323-E578-40C2-9873-2734B79648D0}" type="pres">
      <dgm:prSet presAssocID="{195889F1-A5C0-4467-BE6C-88F55B216406}" presName="dummy2b" presStyleCnt="0"/>
      <dgm:spPr/>
    </dgm:pt>
    <dgm:pt modelId="{43322F83-4D31-4E80-A980-5E7381DF4DA1}" type="pres">
      <dgm:prSet presAssocID="{195889F1-A5C0-4467-BE6C-88F55B216406}" presName="wedge2Tx" presStyleLbl="node1" presStyleIdx="1" presStyleCnt="3">
        <dgm:presLayoutVars>
          <dgm:chMax val="0"/>
          <dgm:chPref val="0"/>
          <dgm:bulletEnabled val="1"/>
        </dgm:presLayoutVars>
      </dgm:prSet>
      <dgm:spPr/>
      <dgm:t>
        <a:bodyPr/>
        <a:lstStyle/>
        <a:p>
          <a:pPr rtl="1"/>
          <a:endParaRPr lang="ar-SA"/>
        </a:p>
      </dgm:t>
    </dgm:pt>
    <dgm:pt modelId="{D6561306-AE0C-44E2-845D-63D719E0FA5A}" type="pres">
      <dgm:prSet presAssocID="{195889F1-A5C0-4467-BE6C-88F55B216406}" presName="wedge3" presStyleLbl="node1" presStyleIdx="2" presStyleCnt="3"/>
      <dgm:spPr/>
      <dgm:t>
        <a:bodyPr/>
        <a:lstStyle/>
        <a:p>
          <a:pPr rtl="1"/>
          <a:endParaRPr lang="ar-SA"/>
        </a:p>
      </dgm:t>
    </dgm:pt>
    <dgm:pt modelId="{21F839C9-1FAB-4F34-8396-F34ED3AEDDF4}" type="pres">
      <dgm:prSet presAssocID="{195889F1-A5C0-4467-BE6C-88F55B216406}" presName="dummy3a" presStyleCnt="0"/>
      <dgm:spPr/>
    </dgm:pt>
    <dgm:pt modelId="{1601DFC7-9509-47F6-8270-90BD39CEA539}" type="pres">
      <dgm:prSet presAssocID="{195889F1-A5C0-4467-BE6C-88F55B216406}" presName="dummy3b" presStyleCnt="0"/>
      <dgm:spPr/>
    </dgm:pt>
    <dgm:pt modelId="{B209121D-78FC-4704-8B28-ADBC81C7E0A6}" type="pres">
      <dgm:prSet presAssocID="{195889F1-A5C0-4467-BE6C-88F55B216406}" presName="wedge3Tx" presStyleLbl="node1" presStyleIdx="2" presStyleCnt="3">
        <dgm:presLayoutVars>
          <dgm:chMax val="0"/>
          <dgm:chPref val="0"/>
          <dgm:bulletEnabled val="1"/>
        </dgm:presLayoutVars>
      </dgm:prSet>
      <dgm:spPr/>
      <dgm:t>
        <a:bodyPr/>
        <a:lstStyle/>
        <a:p>
          <a:pPr rtl="1"/>
          <a:endParaRPr lang="ar-SA"/>
        </a:p>
      </dgm:t>
    </dgm:pt>
    <dgm:pt modelId="{6EA9473A-1FFA-4A62-B85A-9215ACBB3320}" type="pres">
      <dgm:prSet presAssocID="{0519DEC5-6086-41BD-9D1B-CFE15C68B27D}" presName="arrowWedge1" presStyleLbl="fgSibTrans2D1" presStyleIdx="0" presStyleCnt="3"/>
      <dgm:spPr/>
    </dgm:pt>
    <dgm:pt modelId="{BED16D21-0837-4E81-ACAE-99686AD136BA}" type="pres">
      <dgm:prSet presAssocID="{E49E3457-4E81-4B2E-BE52-FE72BCFE469B}" presName="arrowWedge2" presStyleLbl="fgSibTrans2D1" presStyleIdx="1" presStyleCnt="3"/>
      <dgm:spPr/>
    </dgm:pt>
    <dgm:pt modelId="{6A923EC7-85F6-4A88-8986-093121CEAEC4}" type="pres">
      <dgm:prSet presAssocID="{DF939186-8C2D-401E-AE54-399E0E966250}" presName="arrowWedge3" presStyleLbl="fgSibTrans2D1" presStyleIdx="2" presStyleCnt="3"/>
      <dgm:spPr/>
    </dgm:pt>
  </dgm:ptLst>
  <dgm:cxnLst>
    <dgm:cxn modelId="{F743E9F0-8395-4360-A17D-55E1329055CC}" srcId="{195889F1-A5C0-4467-BE6C-88F55B216406}" destId="{57827F9D-3EFD-4D51-963C-864EBE2C6F04}" srcOrd="1" destOrd="0" parTransId="{F85439BD-22D5-4737-ABE6-87247CF27FE0}" sibTransId="{E49E3457-4E81-4B2E-BE52-FE72BCFE469B}"/>
    <dgm:cxn modelId="{405C9FF8-AA31-4E8C-8BF0-0B288A533F6D}" type="presOf" srcId="{57827F9D-3EFD-4D51-963C-864EBE2C6F04}" destId="{F05E4139-19CF-4230-B9BD-4B13047720AA}" srcOrd="0" destOrd="0" presId="urn:microsoft.com/office/officeart/2005/8/layout/cycle8"/>
    <dgm:cxn modelId="{8D695292-7B67-4225-A456-8A91B8F2C215}" srcId="{195889F1-A5C0-4467-BE6C-88F55B216406}" destId="{C9E02EF9-E275-42B2-B34D-C1777868FE12}" srcOrd="0" destOrd="0" parTransId="{63C7DD74-DB30-45E3-93AA-6B261E0936A5}" sibTransId="{0519DEC5-6086-41BD-9D1B-CFE15C68B27D}"/>
    <dgm:cxn modelId="{538F0D01-EDE8-4A12-B242-9A710B457F45}" type="presOf" srcId="{C9E02EF9-E275-42B2-B34D-C1777868FE12}" destId="{CE3B49AD-FD2D-4784-BE38-2CC46EAB15A8}" srcOrd="1" destOrd="0" presId="urn:microsoft.com/office/officeart/2005/8/layout/cycle8"/>
    <dgm:cxn modelId="{6AC41959-3423-4FBB-9655-E9C51D32B762}" type="presOf" srcId="{C9E02EF9-E275-42B2-B34D-C1777868FE12}" destId="{012F23A5-D858-4166-9E42-9613D3CC00BA}" srcOrd="0" destOrd="0" presId="urn:microsoft.com/office/officeart/2005/8/layout/cycle8"/>
    <dgm:cxn modelId="{28ED8C41-D955-4411-AA84-D3A19D987FA1}" srcId="{195889F1-A5C0-4467-BE6C-88F55B216406}" destId="{E0814C36-B8A2-4354-B002-9F8F544AAF90}" srcOrd="2" destOrd="0" parTransId="{6BEC3157-0FAC-4A65-8D3E-C346055B6718}" sibTransId="{DF939186-8C2D-401E-AE54-399E0E966250}"/>
    <dgm:cxn modelId="{D27FE0B9-A770-4CA8-8DFE-51A715010744}" type="presOf" srcId="{57827F9D-3EFD-4D51-963C-864EBE2C6F04}" destId="{43322F83-4D31-4E80-A980-5E7381DF4DA1}" srcOrd="1" destOrd="0" presId="urn:microsoft.com/office/officeart/2005/8/layout/cycle8"/>
    <dgm:cxn modelId="{F2FADCFC-D0EF-4D2B-9136-4B3E7D432636}" type="presOf" srcId="{E0814C36-B8A2-4354-B002-9F8F544AAF90}" destId="{D6561306-AE0C-44E2-845D-63D719E0FA5A}" srcOrd="0" destOrd="0" presId="urn:microsoft.com/office/officeart/2005/8/layout/cycle8"/>
    <dgm:cxn modelId="{359B2E15-98F6-4CB8-9BD6-84CA28C8C35F}" type="presOf" srcId="{195889F1-A5C0-4467-BE6C-88F55B216406}" destId="{83C2C26F-AFB7-4518-B5F6-C9CC4A949048}" srcOrd="0" destOrd="0" presId="urn:microsoft.com/office/officeart/2005/8/layout/cycle8"/>
    <dgm:cxn modelId="{D8FDF831-82D1-430E-A3E3-860A8C81CC90}" type="presOf" srcId="{E0814C36-B8A2-4354-B002-9F8F544AAF90}" destId="{B209121D-78FC-4704-8B28-ADBC81C7E0A6}" srcOrd="1" destOrd="0" presId="urn:microsoft.com/office/officeart/2005/8/layout/cycle8"/>
    <dgm:cxn modelId="{42188123-01A8-4CE5-9357-AF761DBE6614}" type="presParOf" srcId="{83C2C26F-AFB7-4518-B5F6-C9CC4A949048}" destId="{012F23A5-D858-4166-9E42-9613D3CC00BA}" srcOrd="0" destOrd="0" presId="urn:microsoft.com/office/officeart/2005/8/layout/cycle8"/>
    <dgm:cxn modelId="{21BC816F-E68A-492C-8DD1-9888DB3157C7}" type="presParOf" srcId="{83C2C26F-AFB7-4518-B5F6-C9CC4A949048}" destId="{032C5C61-22C5-4CB7-9C7E-B1B7242AA9AA}" srcOrd="1" destOrd="0" presId="urn:microsoft.com/office/officeart/2005/8/layout/cycle8"/>
    <dgm:cxn modelId="{0D6F51D5-2B21-4D76-83B6-DC8DBD3D6C88}" type="presParOf" srcId="{83C2C26F-AFB7-4518-B5F6-C9CC4A949048}" destId="{1006F253-6838-43D2-B3C5-47C8A00B5DA5}" srcOrd="2" destOrd="0" presId="urn:microsoft.com/office/officeart/2005/8/layout/cycle8"/>
    <dgm:cxn modelId="{0423EDF9-2065-43C0-A1F6-EAC02926E793}" type="presParOf" srcId="{83C2C26F-AFB7-4518-B5F6-C9CC4A949048}" destId="{CE3B49AD-FD2D-4784-BE38-2CC46EAB15A8}" srcOrd="3" destOrd="0" presId="urn:microsoft.com/office/officeart/2005/8/layout/cycle8"/>
    <dgm:cxn modelId="{222B607D-936A-49FA-94BF-1F8635E3211A}" type="presParOf" srcId="{83C2C26F-AFB7-4518-B5F6-C9CC4A949048}" destId="{F05E4139-19CF-4230-B9BD-4B13047720AA}" srcOrd="4" destOrd="0" presId="urn:microsoft.com/office/officeart/2005/8/layout/cycle8"/>
    <dgm:cxn modelId="{DFE561D1-A806-40E5-884F-0BB8FF413A33}" type="presParOf" srcId="{83C2C26F-AFB7-4518-B5F6-C9CC4A949048}" destId="{C29EE554-3224-494F-B46A-08D11643BC5E}" srcOrd="5" destOrd="0" presId="urn:microsoft.com/office/officeart/2005/8/layout/cycle8"/>
    <dgm:cxn modelId="{A2B91932-46C5-4FD4-9D03-6615CE1D87FF}" type="presParOf" srcId="{83C2C26F-AFB7-4518-B5F6-C9CC4A949048}" destId="{6B116323-E578-40C2-9873-2734B79648D0}" srcOrd="6" destOrd="0" presId="urn:microsoft.com/office/officeart/2005/8/layout/cycle8"/>
    <dgm:cxn modelId="{0EA69408-91AB-4763-B9F4-7250691491B0}" type="presParOf" srcId="{83C2C26F-AFB7-4518-B5F6-C9CC4A949048}" destId="{43322F83-4D31-4E80-A980-5E7381DF4DA1}" srcOrd="7" destOrd="0" presId="urn:microsoft.com/office/officeart/2005/8/layout/cycle8"/>
    <dgm:cxn modelId="{D9925889-6B9D-4041-8382-676105EFD193}" type="presParOf" srcId="{83C2C26F-AFB7-4518-B5F6-C9CC4A949048}" destId="{D6561306-AE0C-44E2-845D-63D719E0FA5A}" srcOrd="8" destOrd="0" presId="urn:microsoft.com/office/officeart/2005/8/layout/cycle8"/>
    <dgm:cxn modelId="{D694F0B2-B895-4794-82F6-F2A1325EDB1C}" type="presParOf" srcId="{83C2C26F-AFB7-4518-B5F6-C9CC4A949048}" destId="{21F839C9-1FAB-4F34-8396-F34ED3AEDDF4}" srcOrd="9" destOrd="0" presId="urn:microsoft.com/office/officeart/2005/8/layout/cycle8"/>
    <dgm:cxn modelId="{8C1AC714-C96E-4989-9FFD-F7423CAE8350}" type="presParOf" srcId="{83C2C26F-AFB7-4518-B5F6-C9CC4A949048}" destId="{1601DFC7-9509-47F6-8270-90BD39CEA539}" srcOrd="10" destOrd="0" presId="urn:microsoft.com/office/officeart/2005/8/layout/cycle8"/>
    <dgm:cxn modelId="{E229BB1D-0820-42B9-A5FF-12041DD9C2B7}" type="presParOf" srcId="{83C2C26F-AFB7-4518-B5F6-C9CC4A949048}" destId="{B209121D-78FC-4704-8B28-ADBC81C7E0A6}" srcOrd="11" destOrd="0" presId="urn:microsoft.com/office/officeart/2005/8/layout/cycle8"/>
    <dgm:cxn modelId="{A74B7103-D0AB-440C-9457-FD45424F251D}" type="presParOf" srcId="{83C2C26F-AFB7-4518-B5F6-C9CC4A949048}" destId="{6EA9473A-1FFA-4A62-B85A-9215ACBB3320}" srcOrd="12" destOrd="0" presId="urn:microsoft.com/office/officeart/2005/8/layout/cycle8"/>
    <dgm:cxn modelId="{C6943BB0-7D12-46B3-B27C-B110716BBCE9}" type="presParOf" srcId="{83C2C26F-AFB7-4518-B5F6-C9CC4A949048}" destId="{BED16D21-0837-4E81-ACAE-99686AD136BA}" srcOrd="13" destOrd="0" presId="urn:microsoft.com/office/officeart/2005/8/layout/cycle8"/>
    <dgm:cxn modelId="{B03885D1-0927-44F4-BF5F-79FF26C59C09}" type="presParOf" srcId="{83C2C26F-AFB7-4518-B5F6-C9CC4A949048}" destId="{6A923EC7-85F6-4A88-8986-093121CEAEC4}" srcOrd="14"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9CCF14F-40CB-49A2-B39E-EC5FDDBA874F}" type="doc">
      <dgm:prSet loTypeId="urn:microsoft.com/office/officeart/2005/8/layout/hProcess9" loCatId="process" qsTypeId="urn:microsoft.com/office/officeart/2005/8/quickstyle/simple1" qsCatId="simple" csTypeId="urn:microsoft.com/office/officeart/2005/8/colors/colorful1" csCatId="colorful" phldr="1"/>
      <dgm:spPr/>
      <dgm:t>
        <a:bodyPr/>
        <a:lstStyle/>
        <a:p>
          <a:pPr rtl="1"/>
          <a:endParaRPr lang="ar-SA"/>
        </a:p>
      </dgm:t>
    </dgm:pt>
    <dgm:pt modelId="{A4A315E4-5EB5-4BE6-B273-E53AC2989DA8}">
      <dgm:prSet phldrT="[نص]"/>
      <dgm:spPr/>
      <dgm:t>
        <a:bodyPr/>
        <a:lstStyle/>
        <a:p>
          <a:pPr rtl="1"/>
          <a:r>
            <a:rPr lang="ar-SA" dirty="0" smtClean="0"/>
            <a:t>تعليم المهارة أولاً</a:t>
          </a:r>
          <a:endParaRPr lang="ar-SA" dirty="0"/>
        </a:p>
      </dgm:t>
    </dgm:pt>
    <dgm:pt modelId="{830A56EF-D9F3-4E22-896F-9F762BC5ABF3}" type="parTrans" cxnId="{56EA4903-1AC9-4736-9A89-6F09EBCAC319}">
      <dgm:prSet/>
      <dgm:spPr/>
      <dgm:t>
        <a:bodyPr/>
        <a:lstStyle/>
        <a:p>
          <a:pPr rtl="1"/>
          <a:endParaRPr lang="ar-SA"/>
        </a:p>
      </dgm:t>
    </dgm:pt>
    <dgm:pt modelId="{4A1FD928-7CEF-4ECC-8CAE-57D70CCCE5E9}" type="sibTrans" cxnId="{56EA4903-1AC9-4736-9A89-6F09EBCAC319}">
      <dgm:prSet/>
      <dgm:spPr/>
      <dgm:t>
        <a:bodyPr/>
        <a:lstStyle/>
        <a:p>
          <a:pPr rtl="1"/>
          <a:endParaRPr lang="ar-SA"/>
        </a:p>
      </dgm:t>
    </dgm:pt>
    <dgm:pt modelId="{D0B57961-9766-4DB4-87F7-82CC58B0503B}">
      <dgm:prSet phldrT="[نص]"/>
      <dgm:spPr/>
      <dgm:t>
        <a:bodyPr/>
        <a:lstStyle/>
        <a:p>
          <a:pPr rtl="1"/>
          <a:r>
            <a:rPr lang="ar-SA" dirty="0" smtClean="0"/>
            <a:t>أداء تمرينات </a:t>
          </a:r>
          <a:r>
            <a:rPr lang="ar-SA" dirty="0" err="1" smtClean="0"/>
            <a:t>مهارية</a:t>
          </a:r>
          <a:r>
            <a:rPr lang="ar-SA" dirty="0" smtClean="0"/>
            <a:t> </a:t>
          </a:r>
          <a:endParaRPr lang="ar-SA" dirty="0"/>
        </a:p>
      </dgm:t>
    </dgm:pt>
    <dgm:pt modelId="{0F6FFA45-85A9-4B40-92BC-DEC4117151BE}" type="parTrans" cxnId="{0571B9C5-6A68-4F7B-9781-045C54A52062}">
      <dgm:prSet/>
      <dgm:spPr/>
      <dgm:t>
        <a:bodyPr/>
        <a:lstStyle/>
        <a:p>
          <a:pPr rtl="1"/>
          <a:endParaRPr lang="ar-SA"/>
        </a:p>
      </dgm:t>
    </dgm:pt>
    <dgm:pt modelId="{900C69B9-6503-4AF0-A3D5-924167FAED9D}" type="sibTrans" cxnId="{0571B9C5-6A68-4F7B-9781-045C54A52062}">
      <dgm:prSet/>
      <dgm:spPr/>
      <dgm:t>
        <a:bodyPr/>
        <a:lstStyle/>
        <a:p>
          <a:pPr rtl="1"/>
          <a:endParaRPr lang="ar-SA"/>
        </a:p>
      </dgm:t>
    </dgm:pt>
    <dgm:pt modelId="{A1379843-25A5-4225-AD9F-21008AD2F46B}">
      <dgm:prSet phldrT="[نص]"/>
      <dgm:spPr/>
      <dgm:t>
        <a:bodyPr/>
        <a:lstStyle/>
        <a:p>
          <a:pPr rtl="1"/>
          <a:r>
            <a:rPr lang="ar-SA" dirty="0" smtClean="0"/>
            <a:t>لعب جماعي وتنافسي</a:t>
          </a:r>
          <a:endParaRPr lang="ar-SA" dirty="0"/>
        </a:p>
      </dgm:t>
    </dgm:pt>
    <dgm:pt modelId="{8B3814EB-5B83-413F-861B-AA23B92DA778}" type="parTrans" cxnId="{BD7953EB-61A0-45D4-BC7B-534A58E094E7}">
      <dgm:prSet/>
      <dgm:spPr/>
      <dgm:t>
        <a:bodyPr/>
        <a:lstStyle/>
        <a:p>
          <a:pPr rtl="1"/>
          <a:endParaRPr lang="ar-SA"/>
        </a:p>
      </dgm:t>
    </dgm:pt>
    <dgm:pt modelId="{DE02FF24-6FD5-425F-AB4C-0D6F70C89108}" type="sibTrans" cxnId="{BD7953EB-61A0-45D4-BC7B-534A58E094E7}">
      <dgm:prSet/>
      <dgm:spPr/>
      <dgm:t>
        <a:bodyPr/>
        <a:lstStyle/>
        <a:p>
          <a:pPr rtl="1"/>
          <a:endParaRPr lang="ar-SA"/>
        </a:p>
      </dgm:t>
    </dgm:pt>
    <dgm:pt modelId="{C1C99DA4-A292-4595-B020-0B3A976C8DFC}" type="pres">
      <dgm:prSet presAssocID="{59CCF14F-40CB-49A2-B39E-EC5FDDBA874F}" presName="CompostProcess" presStyleCnt="0">
        <dgm:presLayoutVars>
          <dgm:dir/>
          <dgm:resizeHandles val="exact"/>
        </dgm:presLayoutVars>
      </dgm:prSet>
      <dgm:spPr/>
      <dgm:t>
        <a:bodyPr/>
        <a:lstStyle/>
        <a:p>
          <a:pPr rtl="1"/>
          <a:endParaRPr lang="ar-SA"/>
        </a:p>
      </dgm:t>
    </dgm:pt>
    <dgm:pt modelId="{9988191E-010E-4A85-9994-BFF1D18E0984}" type="pres">
      <dgm:prSet presAssocID="{59CCF14F-40CB-49A2-B39E-EC5FDDBA874F}" presName="arrow" presStyleLbl="bgShp" presStyleIdx="0" presStyleCnt="1"/>
      <dgm:spPr/>
    </dgm:pt>
    <dgm:pt modelId="{D0CD034D-72EA-4A5D-BA22-2931ECCDD4DA}" type="pres">
      <dgm:prSet presAssocID="{59CCF14F-40CB-49A2-B39E-EC5FDDBA874F}" presName="linearProcess" presStyleCnt="0"/>
      <dgm:spPr/>
    </dgm:pt>
    <dgm:pt modelId="{2C2628C7-1381-438F-A4B6-83796967F8EC}" type="pres">
      <dgm:prSet presAssocID="{A4A315E4-5EB5-4BE6-B273-E53AC2989DA8}" presName="textNode" presStyleLbl="node1" presStyleIdx="0" presStyleCnt="3">
        <dgm:presLayoutVars>
          <dgm:bulletEnabled val="1"/>
        </dgm:presLayoutVars>
      </dgm:prSet>
      <dgm:spPr/>
      <dgm:t>
        <a:bodyPr/>
        <a:lstStyle/>
        <a:p>
          <a:pPr rtl="1"/>
          <a:endParaRPr lang="ar-SA"/>
        </a:p>
      </dgm:t>
    </dgm:pt>
    <dgm:pt modelId="{3E5D0237-38DA-4133-83EE-A1C8CB9E42C7}" type="pres">
      <dgm:prSet presAssocID="{4A1FD928-7CEF-4ECC-8CAE-57D70CCCE5E9}" presName="sibTrans" presStyleCnt="0"/>
      <dgm:spPr/>
    </dgm:pt>
    <dgm:pt modelId="{A55F7807-F047-4CF1-948A-6594088E598C}" type="pres">
      <dgm:prSet presAssocID="{D0B57961-9766-4DB4-87F7-82CC58B0503B}" presName="textNode" presStyleLbl="node1" presStyleIdx="1" presStyleCnt="3">
        <dgm:presLayoutVars>
          <dgm:bulletEnabled val="1"/>
        </dgm:presLayoutVars>
      </dgm:prSet>
      <dgm:spPr/>
      <dgm:t>
        <a:bodyPr/>
        <a:lstStyle/>
        <a:p>
          <a:pPr rtl="1"/>
          <a:endParaRPr lang="ar-SA"/>
        </a:p>
      </dgm:t>
    </dgm:pt>
    <dgm:pt modelId="{0D89E6AE-8A30-4B70-8A51-0FB446508B88}" type="pres">
      <dgm:prSet presAssocID="{900C69B9-6503-4AF0-A3D5-924167FAED9D}" presName="sibTrans" presStyleCnt="0"/>
      <dgm:spPr/>
    </dgm:pt>
    <dgm:pt modelId="{A268DDEB-042A-4C03-89A1-E2B4DC3C9C7E}" type="pres">
      <dgm:prSet presAssocID="{A1379843-25A5-4225-AD9F-21008AD2F46B}" presName="textNode" presStyleLbl="node1" presStyleIdx="2" presStyleCnt="3">
        <dgm:presLayoutVars>
          <dgm:bulletEnabled val="1"/>
        </dgm:presLayoutVars>
      </dgm:prSet>
      <dgm:spPr/>
      <dgm:t>
        <a:bodyPr/>
        <a:lstStyle/>
        <a:p>
          <a:pPr rtl="1"/>
          <a:endParaRPr lang="ar-SA"/>
        </a:p>
      </dgm:t>
    </dgm:pt>
  </dgm:ptLst>
  <dgm:cxnLst>
    <dgm:cxn modelId="{FAEAD3F1-B33C-4A91-9AA2-3A14E38CDBE9}" type="presOf" srcId="{A4A315E4-5EB5-4BE6-B273-E53AC2989DA8}" destId="{2C2628C7-1381-438F-A4B6-83796967F8EC}" srcOrd="0" destOrd="0" presId="urn:microsoft.com/office/officeart/2005/8/layout/hProcess9"/>
    <dgm:cxn modelId="{BD7953EB-61A0-45D4-BC7B-534A58E094E7}" srcId="{59CCF14F-40CB-49A2-B39E-EC5FDDBA874F}" destId="{A1379843-25A5-4225-AD9F-21008AD2F46B}" srcOrd="2" destOrd="0" parTransId="{8B3814EB-5B83-413F-861B-AA23B92DA778}" sibTransId="{DE02FF24-6FD5-425F-AB4C-0D6F70C89108}"/>
    <dgm:cxn modelId="{56EA4903-1AC9-4736-9A89-6F09EBCAC319}" srcId="{59CCF14F-40CB-49A2-B39E-EC5FDDBA874F}" destId="{A4A315E4-5EB5-4BE6-B273-E53AC2989DA8}" srcOrd="0" destOrd="0" parTransId="{830A56EF-D9F3-4E22-896F-9F762BC5ABF3}" sibTransId="{4A1FD928-7CEF-4ECC-8CAE-57D70CCCE5E9}"/>
    <dgm:cxn modelId="{0571B9C5-6A68-4F7B-9781-045C54A52062}" srcId="{59CCF14F-40CB-49A2-B39E-EC5FDDBA874F}" destId="{D0B57961-9766-4DB4-87F7-82CC58B0503B}" srcOrd="1" destOrd="0" parTransId="{0F6FFA45-85A9-4B40-92BC-DEC4117151BE}" sibTransId="{900C69B9-6503-4AF0-A3D5-924167FAED9D}"/>
    <dgm:cxn modelId="{FF5DD0C0-F156-4E6D-BABC-E4E4C9EEDDBA}" type="presOf" srcId="{59CCF14F-40CB-49A2-B39E-EC5FDDBA874F}" destId="{C1C99DA4-A292-4595-B020-0B3A976C8DFC}" srcOrd="0" destOrd="0" presId="urn:microsoft.com/office/officeart/2005/8/layout/hProcess9"/>
    <dgm:cxn modelId="{4CD782BE-0B21-4D9B-BD7D-5F5B44B2A5DF}" type="presOf" srcId="{D0B57961-9766-4DB4-87F7-82CC58B0503B}" destId="{A55F7807-F047-4CF1-948A-6594088E598C}" srcOrd="0" destOrd="0" presId="urn:microsoft.com/office/officeart/2005/8/layout/hProcess9"/>
    <dgm:cxn modelId="{8A5C3E5C-64F7-4DB7-8081-2EF8725DB011}" type="presOf" srcId="{A1379843-25A5-4225-AD9F-21008AD2F46B}" destId="{A268DDEB-042A-4C03-89A1-E2B4DC3C9C7E}" srcOrd="0" destOrd="0" presId="urn:microsoft.com/office/officeart/2005/8/layout/hProcess9"/>
    <dgm:cxn modelId="{B27AC3FE-A471-47E9-B8AA-977815EFFD37}" type="presParOf" srcId="{C1C99DA4-A292-4595-B020-0B3A976C8DFC}" destId="{9988191E-010E-4A85-9994-BFF1D18E0984}" srcOrd="0" destOrd="0" presId="urn:microsoft.com/office/officeart/2005/8/layout/hProcess9"/>
    <dgm:cxn modelId="{6DD2CFE6-11DE-451C-B590-20BF976AD62B}" type="presParOf" srcId="{C1C99DA4-A292-4595-B020-0B3A976C8DFC}" destId="{D0CD034D-72EA-4A5D-BA22-2931ECCDD4DA}" srcOrd="1" destOrd="0" presId="urn:microsoft.com/office/officeart/2005/8/layout/hProcess9"/>
    <dgm:cxn modelId="{37165C28-E4A5-4B29-9CFE-6807963E8BB2}" type="presParOf" srcId="{D0CD034D-72EA-4A5D-BA22-2931ECCDD4DA}" destId="{2C2628C7-1381-438F-A4B6-83796967F8EC}" srcOrd="0" destOrd="0" presId="urn:microsoft.com/office/officeart/2005/8/layout/hProcess9"/>
    <dgm:cxn modelId="{89F1CE6F-FF76-4EC9-854A-9EFBA24F24FD}" type="presParOf" srcId="{D0CD034D-72EA-4A5D-BA22-2931ECCDD4DA}" destId="{3E5D0237-38DA-4133-83EE-A1C8CB9E42C7}" srcOrd="1" destOrd="0" presId="urn:microsoft.com/office/officeart/2005/8/layout/hProcess9"/>
    <dgm:cxn modelId="{4DE9409C-B2BC-4820-80A1-FDB8491E9CBE}" type="presParOf" srcId="{D0CD034D-72EA-4A5D-BA22-2931ECCDD4DA}" destId="{A55F7807-F047-4CF1-948A-6594088E598C}" srcOrd="2" destOrd="0" presId="urn:microsoft.com/office/officeart/2005/8/layout/hProcess9"/>
    <dgm:cxn modelId="{C78B1D36-6F3D-4A50-8BA2-6E50761C5172}" type="presParOf" srcId="{D0CD034D-72EA-4A5D-BA22-2931ECCDD4DA}" destId="{0D89E6AE-8A30-4B70-8A51-0FB446508B88}" srcOrd="3" destOrd="0" presId="urn:microsoft.com/office/officeart/2005/8/layout/hProcess9"/>
    <dgm:cxn modelId="{D85AB442-7CEF-49AA-9B4A-90B9BB3600FB}" type="presParOf" srcId="{D0CD034D-72EA-4A5D-BA22-2931ECCDD4DA}" destId="{A268DDEB-042A-4C03-89A1-E2B4DC3C9C7E}"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9CCF14F-40CB-49A2-B39E-EC5FDDBA874F}" type="doc">
      <dgm:prSet loTypeId="urn:microsoft.com/office/officeart/2005/8/layout/hProcess9" loCatId="process" qsTypeId="urn:microsoft.com/office/officeart/2005/8/quickstyle/simple1" qsCatId="simple" csTypeId="urn:microsoft.com/office/officeart/2005/8/colors/colorful1" csCatId="colorful" phldr="1"/>
      <dgm:spPr/>
      <dgm:t>
        <a:bodyPr/>
        <a:lstStyle/>
        <a:p>
          <a:pPr rtl="1"/>
          <a:endParaRPr lang="ar-SA"/>
        </a:p>
      </dgm:t>
    </dgm:pt>
    <dgm:pt modelId="{A4A315E4-5EB5-4BE6-B273-E53AC2989DA8}">
      <dgm:prSet phldrT="[نص]"/>
      <dgm:spPr/>
      <dgm:t>
        <a:bodyPr/>
        <a:lstStyle/>
        <a:p>
          <a:pPr rtl="1"/>
          <a:r>
            <a:rPr lang="ar-SA" dirty="0" smtClean="0"/>
            <a:t>لعب جماعي أولاً</a:t>
          </a:r>
          <a:endParaRPr lang="ar-SA" dirty="0"/>
        </a:p>
      </dgm:t>
    </dgm:pt>
    <dgm:pt modelId="{830A56EF-D9F3-4E22-896F-9F762BC5ABF3}" type="parTrans" cxnId="{56EA4903-1AC9-4736-9A89-6F09EBCAC319}">
      <dgm:prSet/>
      <dgm:spPr/>
      <dgm:t>
        <a:bodyPr/>
        <a:lstStyle/>
        <a:p>
          <a:pPr rtl="1"/>
          <a:endParaRPr lang="ar-SA"/>
        </a:p>
      </dgm:t>
    </dgm:pt>
    <dgm:pt modelId="{4A1FD928-7CEF-4ECC-8CAE-57D70CCCE5E9}" type="sibTrans" cxnId="{56EA4903-1AC9-4736-9A89-6F09EBCAC319}">
      <dgm:prSet/>
      <dgm:spPr/>
      <dgm:t>
        <a:bodyPr/>
        <a:lstStyle/>
        <a:p>
          <a:pPr rtl="1"/>
          <a:endParaRPr lang="ar-SA"/>
        </a:p>
      </dgm:t>
    </dgm:pt>
    <dgm:pt modelId="{D0B57961-9766-4DB4-87F7-82CC58B0503B}">
      <dgm:prSet phldrT="[نص]"/>
      <dgm:spPr/>
      <dgm:t>
        <a:bodyPr/>
        <a:lstStyle/>
        <a:p>
          <a:pPr rtl="1"/>
          <a:r>
            <a:rPr lang="ar-SA" dirty="0" smtClean="0"/>
            <a:t>تعليم المهارة من خلال تمرينات</a:t>
          </a:r>
          <a:endParaRPr lang="ar-SA" dirty="0"/>
        </a:p>
      </dgm:t>
    </dgm:pt>
    <dgm:pt modelId="{0F6FFA45-85A9-4B40-92BC-DEC4117151BE}" type="parTrans" cxnId="{0571B9C5-6A68-4F7B-9781-045C54A52062}">
      <dgm:prSet/>
      <dgm:spPr/>
      <dgm:t>
        <a:bodyPr/>
        <a:lstStyle/>
        <a:p>
          <a:pPr rtl="1"/>
          <a:endParaRPr lang="ar-SA"/>
        </a:p>
      </dgm:t>
    </dgm:pt>
    <dgm:pt modelId="{900C69B9-6503-4AF0-A3D5-924167FAED9D}" type="sibTrans" cxnId="{0571B9C5-6A68-4F7B-9781-045C54A52062}">
      <dgm:prSet/>
      <dgm:spPr/>
      <dgm:t>
        <a:bodyPr/>
        <a:lstStyle/>
        <a:p>
          <a:pPr rtl="1"/>
          <a:endParaRPr lang="ar-SA"/>
        </a:p>
      </dgm:t>
    </dgm:pt>
    <dgm:pt modelId="{A1379843-25A5-4225-AD9F-21008AD2F46B}">
      <dgm:prSet phldrT="[نص]"/>
      <dgm:spPr/>
      <dgm:t>
        <a:bodyPr/>
        <a:lstStyle/>
        <a:p>
          <a:pPr rtl="1"/>
          <a:r>
            <a:rPr lang="ar-SA" dirty="0" smtClean="0"/>
            <a:t>لعب تنافسي</a:t>
          </a:r>
          <a:endParaRPr lang="ar-SA" dirty="0"/>
        </a:p>
      </dgm:t>
    </dgm:pt>
    <dgm:pt modelId="{8B3814EB-5B83-413F-861B-AA23B92DA778}" type="parTrans" cxnId="{BD7953EB-61A0-45D4-BC7B-534A58E094E7}">
      <dgm:prSet/>
      <dgm:spPr/>
      <dgm:t>
        <a:bodyPr/>
        <a:lstStyle/>
        <a:p>
          <a:pPr rtl="1"/>
          <a:endParaRPr lang="ar-SA"/>
        </a:p>
      </dgm:t>
    </dgm:pt>
    <dgm:pt modelId="{DE02FF24-6FD5-425F-AB4C-0D6F70C89108}" type="sibTrans" cxnId="{BD7953EB-61A0-45D4-BC7B-534A58E094E7}">
      <dgm:prSet/>
      <dgm:spPr/>
      <dgm:t>
        <a:bodyPr/>
        <a:lstStyle/>
        <a:p>
          <a:pPr rtl="1"/>
          <a:endParaRPr lang="ar-SA"/>
        </a:p>
      </dgm:t>
    </dgm:pt>
    <dgm:pt modelId="{C1C99DA4-A292-4595-B020-0B3A976C8DFC}" type="pres">
      <dgm:prSet presAssocID="{59CCF14F-40CB-49A2-B39E-EC5FDDBA874F}" presName="CompostProcess" presStyleCnt="0">
        <dgm:presLayoutVars>
          <dgm:dir/>
          <dgm:resizeHandles val="exact"/>
        </dgm:presLayoutVars>
      </dgm:prSet>
      <dgm:spPr/>
      <dgm:t>
        <a:bodyPr/>
        <a:lstStyle/>
        <a:p>
          <a:pPr rtl="1"/>
          <a:endParaRPr lang="ar-SA"/>
        </a:p>
      </dgm:t>
    </dgm:pt>
    <dgm:pt modelId="{9988191E-010E-4A85-9994-BFF1D18E0984}" type="pres">
      <dgm:prSet presAssocID="{59CCF14F-40CB-49A2-B39E-EC5FDDBA874F}" presName="arrow" presStyleLbl="bgShp" presStyleIdx="0" presStyleCnt="1"/>
      <dgm:spPr/>
      <dgm:t>
        <a:bodyPr/>
        <a:lstStyle/>
        <a:p>
          <a:pPr rtl="1"/>
          <a:endParaRPr lang="ar-SA"/>
        </a:p>
      </dgm:t>
    </dgm:pt>
    <dgm:pt modelId="{D0CD034D-72EA-4A5D-BA22-2931ECCDD4DA}" type="pres">
      <dgm:prSet presAssocID="{59CCF14F-40CB-49A2-B39E-EC5FDDBA874F}" presName="linearProcess" presStyleCnt="0"/>
      <dgm:spPr/>
      <dgm:t>
        <a:bodyPr/>
        <a:lstStyle/>
        <a:p>
          <a:pPr rtl="1"/>
          <a:endParaRPr lang="ar-SA"/>
        </a:p>
      </dgm:t>
    </dgm:pt>
    <dgm:pt modelId="{2C2628C7-1381-438F-A4B6-83796967F8EC}" type="pres">
      <dgm:prSet presAssocID="{A4A315E4-5EB5-4BE6-B273-E53AC2989DA8}" presName="textNode" presStyleLbl="node1" presStyleIdx="0" presStyleCnt="3">
        <dgm:presLayoutVars>
          <dgm:bulletEnabled val="1"/>
        </dgm:presLayoutVars>
      </dgm:prSet>
      <dgm:spPr/>
      <dgm:t>
        <a:bodyPr/>
        <a:lstStyle/>
        <a:p>
          <a:pPr rtl="1"/>
          <a:endParaRPr lang="ar-SA"/>
        </a:p>
      </dgm:t>
    </dgm:pt>
    <dgm:pt modelId="{3E5D0237-38DA-4133-83EE-A1C8CB9E42C7}" type="pres">
      <dgm:prSet presAssocID="{4A1FD928-7CEF-4ECC-8CAE-57D70CCCE5E9}" presName="sibTrans" presStyleCnt="0"/>
      <dgm:spPr/>
      <dgm:t>
        <a:bodyPr/>
        <a:lstStyle/>
        <a:p>
          <a:pPr rtl="1"/>
          <a:endParaRPr lang="ar-SA"/>
        </a:p>
      </dgm:t>
    </dgm:pt>
    <dgm:pt modelId="{A55F7807-F047-4CF1-948A-6594088E598C}" type="pres">
      <dgm:prSet presAssocID="{D0B57961-9766-4DB4-87F7-82CC58B0503B}" presName="textNode" presStyleLbl="node1" presStyleIdx="1" presStyleCnt="3">
        <dgm:presLayoutVars>
          <dgm:bulletEnabled val="1"/>
        </dgm:presLayoutVars>
      </dgm:prSet>
      <dgm:spPr/>
      <dgm:t>
        <a:bodyPr/>
        <a:lstStyle/>
        <a:p>
          <a:pPr rtl="1"/>
          <a:endParaRPr lang="ar-SA"/>
        </a:p>
      </dgm:t>
    </dgm:pt>
    <dgm:pt modelId="{0D89E6AE-8A30-4B70-8A51-0FB446508B88}" type="pres">
      <dgm:prSet presAssocID="{900C69B9-6503-4AF0-A3D5-924167FAED9D}" presName="sibTrans" presStyleCnt="0"/>
      <dgm:spPr/>
      <dgm:t>
        <a:bodyPr/>
        <a:lstStyle/>
        <a:p>
          <a:pPr rtl="1"/>
          <a:endParaRPr lang="ar-SA"/>
        </a:p>
      </dgm:t>
    </dgm:pt>
    <dgm:pt modelId="{A268DDEB-042A-4C03-89A1-E2B4DC3C9C7E}" type="pres">
      <dgm:prSet presAssocID="{A1379843-25A5-4225-AD9F-21008AD2F46B}" presName="textNode" presStyleLbl="node1" presStyleIdx="2" presStyleCnt="3">
        <dgm:presLayoutVars>
          <dgm:bulletEnabled val="1"/>
        </dgm:presLayoutVars>
      </dgm:prSet>
      <dgm:spPr/>
      <dgm:t>
        <a:bodyPr/>
        <a:lstStyle/>
        <a:p>
          <a:pPr rtl="1"/>
          <a:endParaRPr lang="ar-SA"/>
        </a:p>
      </dgm:t>
    </dgm:pt>
  </dgm:ptLst>
  <dgm:cxnLst>
    <dgm:cxn modelId="{5CF60498-7C3C-4FDE-906A-14EAC7921D36}" type="presOf" srcId="{A4A315E4-5EB5-4BE6-B273-E53AC2989DA8}" destId="{2C2628C7-1381-438F-A4B6-83796967F8EC}" srcOrd="0" destOrd="0" presId="urn:microsoft.com/office/officeart/2005/8/layout/hProcess9"/>
    <dgm:cxn modelId="{141BBBD7-6675-4B6D-8150-899CBEC56BB5}" type="presOf" srcId="{D0B57961-9766-4DB4-87F7-82CC58B0503B}" destId="{A55F7807-F047-4CF1-948A-6594088E598C}" srcOrd="0" destOrd="0" presId="urn:microsoft.com/office/officeart/2005/8/layout/hProcess9"/>
    <dgm:cxn modelId="{53FCF84E-375F-43DF-AD89-24CFB452235C}" type="presOf" srcId="{59CCF14F-40CB-49A2-B39E-EC5FDDBA874F}" destId="{C1C99DA4-A292-4595-B020-0B3A976C8DFC}" srcOrd="0" destOrd="0" presId="urn:microsoft.com/office/officeart/2005/8/layout/hProcess9"/>
    <dgm:cxn modelId="{BD7953EB-61A0-45D4-BC7B-534A58E094E7}" srcId="{59CCF14F-40CB-49A2-B39E-EC5FDDBA874F}" destId="{A1379843-25A5-4225-AD9F-21008AD2F46B}" srcOrd="2" destOrd="0" parTransId="{8B3814EB-5B83-413F-861B-AA23B92DA778}" sibTransId="{DE02FF24-6FD5-425F-AB4C-0D6F70C89108}"/>
    <dgm:cxn modelId="{7ED34F7E-40E8-41A1-8CC8-39367B4731ED}" type="presOf" srcId="{A1379843-25A5-4225-AD9F-21008AD2F46B}" destId="{A268DDEB-042A-4C03-89A1-E2B4DC3C9C7E}" srcOrd="0" destOrd="0" presId="urn:microsoft.com/office/officeart/2005/8/layout/hProcess9"/>
    <dgm:cxn modelId="{56EA4903-1AC9-4736-9A89-6F09EBCAC319}" srcId="{59CCF14F-40CB-49A2-B39E-EC5FDDBA874F}" destId="{A4A315E4-5EB5-4BE6-B273-E53AC2989DA8}" srcOrd="0" destOrd="0" parTransId="{830A56EF-D9F3-4E22-896F-9F762BC5ABF3}" sibTransId="{4A1FD928-7CEF-4ECC-8CAE-57D70CCCE5E9}"/>
    <dgm:cxn modelId="{0571B9C5-6A68-4F7B-9781-045C54A52062}" srcId="{59CCF14F-40CB-49A2-B39E-EC5FDDBA874F}" destId="{D0B57961-9766-4DB4-87F7-82CC58B0503B}" srcOrd="1" destOrd="0" parTransId="{0F6FFA45-85A9-4B40-92BC-DEC4117151BE}" sibTransId="{900C69B9-6503-4AF0-A3D5-924167FAED9D}"/>
    <dgm:cxn modelId="{C785B4FF-AD6A-44F0-92FD-AE3CC51167C7}" type="presParOf" srcId="{C1C99DA4-A292-4595-B020-0B3A976C8DFC}" destId="{9988191E-010E-4A85-9994-BFF1D18E0984}" srcOrd="0" destOrd="0" presId="urn:microsoft.com/office/officeart/2005/8/layout/hProcess9"/>
    <dgm:cxn modelId="{B0D2992B-D4AE-4ED6-899D-A02D8EE454C3}" type="presParOf" srcId="{C1C99DA4-A292-4595-B020-0B3A976C8DFC}" destId="{D0CD034D-72EA-4A5D-BA22-2931ECCDD4DA}" srcOrd="1" destOrd="0" presId="urn:microsoft.com/office/officeart/2005/8/layout/hProcess9"/>
    <dgm:cxn modelId="{5271B70A-ADAC-4C61-B542-AA8CBCEF1A3A}" type="presParOf" srcId="{D0CD034D-72EA-4A5D-BA22-2931ECCDD4DA}" destId="{2C2628C7-1381-438F-A4B6-83796967F8EC}" srcOrd="0" destOrd="0" presId="urn:microsoft.com/office/officeart/2005/8/layout/hProcess9"/>
    <dgm:cxn modelId="{75CA48DF-25C4-460D-8073-E681C9C74207}" type="presParOf" srcId="{D0CD034D-72EA-4A5D-BA22-2931ECCDD4DA}" destId="{3E5D0237-38DA-4133-83EE-A1C8CB9E42C7}" srcOrd="1" destOrd="0" presId="urn:microsoft.com/office/officeart/2005/8/layout/hProcess9"/>
    <dgm:cxn modelId="{B4B6133F-37C6-4FF9-B77B-384797CA7EA0}" type="presParOf" srcId="{D0CD034D-72EA-4A5D-BA22-2931ECCDD4DA}" destId="{A55F7807-F047-4CF1-948A-6594088E598C}" srcOrd="2" destOrd="0" presId="urn:microsoft.com/office/officeart/2005/8/layout/hProcess9"/>
    <dgm:cxn modelId="{EBC24436-7AAD-4E8B-AD76-ABABFADE606C}" type="presParOf" srcId="{D0CD034D-72EA-4A5D-BA22-2931ECCDD4DA}" destId="{0D89E6AE-8A30-4B70-8A51-0FB446508B88}" srcOrd="3" destOrd="0" presId="urn:microsoft.com/office/officeart/2005/8/layout/hProcess9"/>
    <dgm:cxn modelId="{40DD56AD-1924-4AC4-91B8-29DF8AB82D18}" type="presParOf" srcId="{D0CD034D-72EA-4A5D-BA22-2931ECCDD4DA}" destId="{A268DDEB-042A-4C03-89A1-E2B4DC3C9C7E}"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1DD33D-4BCA-4535-B721-735A348A38BE}">
      <dsp:nvSpPr>
        <dsp:cNvPr id="0" name=""/>
        <dsp:cNvSpPr/>
      </dsp:nvSpPr>
      <dsp:spPr>
        <a:xfrm>
          <a:off x="3009228" y="2313678"/>
          <a:ext cx="2211142" cy="221114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1689100" rtl="1">
            <a:lnSpc>
              <a:spcPct val="90000"/>
            </a:lnSpc>
            <a:spcBef>
              <a:spcPct val="0"/>
            </a:spcBef>
            <a:spcAft>
              <a:spcPct val="35000"/>
            </a:spcAft>
          </a:pPr>
          <a:r>
            <a:rPr lang="ar-SA" sz="3800" kern="1200" dirty="0" smtClean="0"/>
            <a:t>الدرس التربية البدنية</a:t>
          </a:r>
          <a:endParaRPr lang="ar-SA" sz="3800" kern="1200" dirty="0"/>
        </a:p>
      </dsp:txBody>
      <dsp:txXfrm>
        <a:off x="3333042" y="2637492"/>
        <a:ext cx="1563514" cy="1563514"/>
      </dsp:txXfrm>
    </dsp:sp>
    <dsp:sp modelId="{4F8D04C0-A3F0-43E6-82EC-91AC4D06CAC5}">
      <dsp:nvSpPr>
        <dsp:cNvPr id="0" name=""/>
        <dsp:cNvSpPr/>
      </dsp:nvSpPr>
      <dsp:spPr>
        <a:xfrm rot="11700000">
          <a:off x="1339356" y="2580625"/>
          <a:ext cx="1643162" cy="630175"/>
        </a:xfrm>
        <a:prstGeom prst="lef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72CB44C-2564-4BA1-8625-982D43E0B2F0}">
      <dsp:nvSpPr>
        <dsp:cNvPr id="0" name=""/>
        <dsp:cNvSpPr/>
      </dsp:nvSpPr>
      <dsp:spPr>
        <a:xfrm>
          <a:off x="317059" y="1842838"/>
          <a:ext cx="2100585" cy="1680468"/>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1422400" rtl="1">
            <a:lnSpc>
              <a:spcPct val="90000"/>
            </a:lnSpc>
            <a:spcBef>
              <a:spcPct val="0"/>
            </a:spcBef>
            <a:spcAft>
              <a:spcPct val="35000"/>
            </a:spcAft>
          </a:pPr>
          <a:r>
            <a:rPr lang="ar-SA" sz="3200" kern="1200" dirty="0" smtClean="0"/>
            <a:t>جزء الختام</a:t>
          </a:r>
          <a:endParaRPr lang="ar-SA" sz="3200" kern="1200" dirty="0"/>
        </a:p>
      </dsp:txBody>
      <dsp:txXfrm>
        <a:off x="366278" y="1892057"/>
        <a:ext cx="2002147" cy="1582030"/>
      </dsp:txXfrm>
    </dsp:sp>
    <dsp:sp modelId="{1DFF35CB-FD1D-4642-8459-66982F20444B}">
      <dsp:nvSpPr>
        <dsp:cNvPr id="0" name=""/>
        <dsp:cNvSpPr/>
      </dsp:nvSpPr>
      <dsp:spPr>
        <a:xfrm rot="14700000">
          <a:off x="2438352" y="1270894"/>
          <a:ext cx="1643162" cy="630175"/>
        </a:xfrm>
        <a:prstGeom prst="lef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9DD1BF0-5B00-4276-A174-C0E3D5985121}">
      <dsp:nvSpPr>
        <dsp:cNvPr id="0" name=""/>
        <dsp:cNvSpPr/>
      </dsp:nvSpPr>
      <dsp:spPr>
        <a:xfrm>
          <a:off x="1862425" y="1142"/>
          <a:ext cx="2100585" cy="1680468"/>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1422400" rtl="1">
            <a:lnSpc>
              <a:spcPct val="90000"/>
            </a:lnSpc>
            <a:spcBef>
              <a:spcPct val="0"/>
            </a:spcBef>
            <a:spcAft>
              <a:spcPct val="35000"/>
            </a:spcAft>
          </a:pPr>
          <a:r>
            <a:rPr lang="ar-SA" sz="3200" kern="1200" dirty="0" smtClean="0"/>
            <a:t>الجزء الرئيس: التطبيق والتدريب</a:t>
          </a:r>
          <a:endParaRPr lang="ar-SA" sz="3200" kern="1200" dirty="0"/>
        </a:p>
      </dsp:txBody>
      <dsp:txXfrm>
        <a:off x="1911644" y="50361"/>
        <a:ext cx="2002147" cy="1582030"/>
      </dsp:txXfrm>
    </dsp:sp>
    <dsp:sp modelId="{8C85B097-DBAC-48D9-A610-66C3FC616F05}">
      <dsp:nvSpPr>
        <dsp:cNvPr id="0" name=""/>
        <dsp:cNvSpPr/>
      </dsp:nvSpPr>
      <dsp:spPr>
        <a:xfrm rot="17700000">
          <a:off x="4148085" y="1270894"/>
          <a:ext cx="1643162" cy="630175"/>
        </a:xfrm>
        <a:prstGeom prst="lef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CE7CFD8-1D23-463A-ABE1-E6890375C31C}">
      <dsp:nvSpPr>
        <dsp:cNvPr id="0" name=""/>
        <dsp:cNvSpPr/>
      </dsp:nvSpPr>
      <dsp:spPr>
        <a:xfrm>
          <a:off x="4266589" y="1142"/>
          <a:ext cx="2100585" cy="1680468"/>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1422400" rtl="1">
            <a:lnSpc>
              <a:spcPct val="90000"/>
            </a:lnSpc>
            <a:spcBef>
              <a:spcPct val="0"/>
            </a:spcBef>
            <a:spcAft>
              <a:spcPct val="35000"/>
            </a:spcAft>
          </a:pPr>
          <a:r>
            <a:rPr lang="ar-SA" sz="3200" kern="1200" dirty="0" smtClean="0"/>
            <a:t>الجزء الرئيس: الشرح والايضاح</a:t>
          </a:r>
          <a:endParaRPr lang="ar-SA" sz="3200" kern="1200" dirty="0"/>
        </a:p>
      </dsp:txBody>
      <dsp:txXfrm>
        <a:off x="4315808" y="50361"/>
        <a:ext cx="2002147" cy="1582030"/>
      </dsp:txXfrm>
    </dsp:sp>
    <dsp:sp modelId="{BC3C2D07-A3C6-45ED-AF17-52AA61773108}">
      <dsp:nvSpPr>
        <dsp:cNvPr id="0" name=""/>
        <dsp:cNvSpPr/>
      </dsp:nvSpPr>
      <dsp:spPr>
        <a:xfrm rot="20700000">
          <a:off x="5247080" y="2580625"/>
          <a:ext cx="1643162" cy="630175"/>
        </a:xfrm>
        <a:prstGeom prst="lef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C8556BF-85F1-4C17-9AB0-36A08E783E77}">
      <dsp:nvSpPr>
        <dsp:cNvPr id="0" name=""/>
        <dsp:cNvSpPr/>
      </dsp:nvSpPr>
      <dsp:spPr>
        <a:xfrm>
          <a:off x="5811955" y="1842838"/>
          <a:ext cx="2100585" cy="1680468"/>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1422400" rtl="1">
            <a:lnSpc>
              <a:spcPct val="90000"/>
            </a:lnSpc>
            <a:spcBef>
              <a:spcPct val="0"/>
            </a:spcBef>
            <a:spcAft>
              <a:spcPct val="35000"/>
            </a:spcAft>
          </a:pPr>
          <a:r>
            <a:rPr lang="ar-SA" sz="3200" kern="1200" dirty="0" smtClean="0"/>
            <a:t>جزء المقدمة والإحماء </a:t>
          </a:r>
          <a:endParaRPr lang="ar-SA" sz="3200" kern="1200" dirty="0"/>
        </a:p>
      </dsp:txBody>
      <dsp:txXfrm>
        <a:off x="5861174" y="1892057"/>
        <a:ext cx="2002147" cy="158203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3A8766-4C29-4959-BC58-5981F22240A3}">
      <dsp:nvSpPr>
        <dsp:cNvPr id="0" name=""/>
        <dsp:cNvSpPr/>
      </dsp:nvSpPr>
      <dsp:spPr>
        <a:xfrm>
          <a:off x="2259711" y="280260"/>
          <a:ext cx="3801808" cy="3801808"/>
        </a:xfrm>
        <a:prstGeom prst="pie">
          <a:avLst>
            <a:gd name="adj1" fmla="val 16200000"/>
            <a:gd name="adj2" fmla="val 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1600200" rtl="1">
            <a:lnSpc>
              <a:spcPct val="90000"/>
            </a:lnSpc>
            <a:spcBef>
              <a:spcPct val="0"/>
            </a:spcBef>
            <a:spcAft>
              <a:spcPct val="35000"/>
            </a:spcAft>
          </a:pPr>
          <a:r>
            <a:rPr lang="ar-SA" sz="3600" kern="1200" dirty="0" smtClean="0"/>
            <a:t>الموانع</a:t>
          </a:r>
          <a:endParaRPr lang="ar-SA" sz="3600" kern="1200" dirty="0"/>
        </a:p>
      </dsp:txBody>
      <dsp:txXfrm>
        <a:off x="4277838" y="1068231"/>
        <a:ext cx="1403048" cy="1040971"/>
      </dsp:txXfrm>
    </dsp:sp>
    <dsp:sp modelId="{75293F93-AF5C-45D1-AE95-55A37D8AC409}">
      <dsp:nvSpPr>
        <dsp:cNvPr id="0" name=""/>
        <dsp:cNvSpPr/>
      </dsp:nvSpPr>
      <dsp:spPr>
        <a:xfrm>
          <a:off x="2259711" y="407893"/>
          <a:ext cx="3801808" cy="3801808"/>
        </a:xfrm>
        <a:prstGeom prst="pie">
          <a:avLst>
            <a:gd name="adj1" fmla="val 0"/>
            <a:gd name="adj2" fmla="val 540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1600200" rtl="1">
            <a:lnSpc>
              <a:spcPct val="90000"/>
            </a:lnSpc>
            <a:spcBef>
              <a:spcPct val="0"/>
            </a:spcBef>
            <a:spcAft>
              <a:spcPct val="35000"/>
            </a:spcAft>
          </a:pPr>
          <a:r>
            <a:rPr lang="ar-SA" sz="3600" kern="1200" dirty="0" smtClean="0"/>
            <a:t>الدائري</a:t>
          </a:r>
          <a:endParaRPr lang="ar-SA" sz="3600" kern="1200" dirty="0"/>
        </a:p>
      </dsp:txBody>
      <dsp:txXfrm>
        <a:off x="4277838" y="2380760"/>
        <a:ext cx="1403048" cy="1040971"/>
      </dsp:txXfrm>
    </dsp:sp>
    <dsp:sp modelId="{D02BC7D3-BAE8-44F0-8224-48AC8DE16CCE}">
      <dsp:nvSpPr>
        <dsp:cNvPr id="0" name=""/>
        <dsp:cNvSpPr/>
      </dsp:nvSpPr>
      <dsp:spPr>
        <a:xfrm>
          <a:off x="2132079" y="407893"/>
          <a:ext cx="3801808" cy="3801808"/>
        </a:xfrm>
        <a:prstGeom prst="pie">
          <a:avLst>
            <a:gd name="adj1" fmla="val 5400000"/>
            <a:gd name="adj2" fmla="val 1080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1600200" rtl="1">
            <a:lnSpc>
              <a:spcPct val="90000"/>
            </a:lnSpc>
            <a:spcBef>
              <a:spcPct val="0"/>
            </a:spcBef>
            <a:spcAft>
              <a:spcPct val="35000"/>
            </a:spcAft>
          </a:pPr>
          <a:r>
            <a:rPr lang="ar-SA" sz="3600" kern="1200" dirty="0" smtClean="0"/>
            <a:t>الشامل</a:t>
          </a:r>
          <a:endParaRPr lang="ar-SA" sz="3600" kern="1200" dirty="0"/>
        </a:p>
      </dsp:txBody>
      <dsp:txXfrm>
        <a:off x="2512712" y="2380760"/>
        <a:ext cx="1403048" cy="1040971"/>
      </dsp:txXfrm>
    </dsp:sp>
    <dsp:sp modelId="{D64817A7-D17C-42B4-A308-861C28D1E5A5}">
      <dsp:nvSpPr>
        <dsp:cNvPr id="0" name=""/>
        <dsp:cNvSpPr/>
      </dsp:nvSpPr>
      <dsp:spPr>
        <a:xfrm>
          <a:off x="2132079" y="280260"/>
          <a:ext cx="3801808" cy="3801808"/>
        </a:xfrm>
        <a:prstGeom prst="pie">
          <a:avLst>
            <a:gd name="adj1" fmla="val 10800000"/>
            <a:gd name="adj2" fmla="val 1620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1600200" rtl="1">
            <a:lnSpc>
              <a:spcPct val="90000"/>
            </a:lnSpc>
            <a:spcBef>
              <a:spcPct val="0"/>
            </a:spcBef>
            <a:spcAft>
              <a:spcPct val="35000"/>
            </a:spcAft>
          </a:pPr>
          <a:r>
            <a:rPr lang="ar-SA" sz="3600" kern="1200" dirty="0" smtClean="0"/>
            <a:t>الالعاب التمهيدية</a:t>
          </a:r>
          <a:endParaRPr lang="ar-SA" sz="3600" kern="1200" dirty="0"/>
        </a:p>
      </dsp:txBody>
      <dsp:txXfrm>
        <a:off x="2512712" y="1068231"/>
        <a:ext cx="1403048" cy="1040971"/>
      </dsp:txXfrm>
    </dsp:sp>
    <dsp:sp modelId="{E705A6BE-A362-4666-BFDD-6E848BBC04CA}">
      <dsp:nvSpPr>
        <dsp:cNvPr id="0" name=""/>
        <dsp:cNvSpPr/>
      </dsp:nvSpPr>
      <dsp:spPr>
        <a:xfrm>
          <a:off x="2024361" y="44910"/>
          <a:ext cx="4272509" cy="4272509"/>
        </a:xfrm>
        <a:prstGeom prst="circularArrow">
          <a:avLst>
            <a:gd name="adj1" fmla="val 5085"/>
            <a:gd name="adj2" fmla="val 327528"/>
            <a:gd name="adj3" fmla="val 21272472"/>
            <a:gd name="adj4" fmla="val 16200000"/>
            <a:gd name="adj5" fmla="val 5932"/>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C3A8AC2-9224-4BE5-994C-6EF530F93B21}">
      <dsp:nvSpPr>
        <dsp:cNvPr id="0" name=""/>
        <dsp:cNvSpPr/>
      </dsp:nvSpPr>
      <dsp:spPr>
        <a:xfrm>
          <a:off x="2024361" y="172543"/>
          <a:ext cx="4272509" cy="4272509"/>
        </a:xfrm>
        <a:prstGeom prst="circularArrow">
          <a:avLst>
            <a:gd name="adj1" fmla="val 5085"/>
            <a:gd name="adj2" fmla="val 327528"/>
            <a:gd name="adj3" fmla="val 5072472"/>
            <a:gd name="adj4" fmla="val 0"/>
            <a:gd name="adj5" fmla="val 5932"/>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90DFEC5-C94F-4364-8BA6-6CDC27F707FC}">
      <dsp:nvSpPr>
        <dsp:cNvPr id="0" name=""/>
        <dsp:cNvSpPr/>
      </dsp:nvSpPr>
      <dsp:spPr>
        <a:xfrm>
          <a:off x="1896729" y="172543"/>
          <a:ext cx="4272509" cy="4272509"/>
        </a:xfrm>
        <a:prstGeom prst="circularArrow">
          <a:avLst>
            <a:gd name="adj1" fmla="val 5085"/>
            <a:gd name="adj2" fmla="val 327528"/>
            <a:gd name="adj3" fmla="val 10472472"/>
            <a:gd name="adj4" fmla="val 5400000"/>
            <a:gd name="adj5" fmla="val 5932"/>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F095BB5-40C2-4549-ABBC-29F8F9C08838}">
      <dsp:nvSpPr>
        <dsp:cNvPr id="0" name=""/>
        <dsp:cNvSpPr/>
      </dsp:nvSpPr>
      <dsp:spPr>
        <a:xfrm>
          <a:off x="1896729" y="44910"/>
          <a:ext cx="4272509" cy="4272509"/>
        </a:xfrm>
        <a:prstGeom prst="circularArrow">
          <a:avLst>
            <a:gd name="adj1" fmla="val 5085"/>
            <a:gd name="adj2" fmla="val 327528"/>
            <a:gd name="adj3" fmla="val 15872472"/>
            <a:gd name="adj4" fmla="val 10800000"/>
            <a:gd name="adj5" fmla="val 5932"/>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2F23A5-D858-4166-9E42-9613D3CC00BA}">
      <dsp:nvSpPr>
        <dsp:cNvPr id="0" name=""/>
        <dsp:cNvSpPr/>
      </dsp:nvSpPr>
      <dsp:spPr>
        <a:xfrm>
          <a:off x="1411427" y="264159"/>
          <a:ext cx="3413760" cy="3413760"/>
        </a:xfrm>
        <a:prstGeom prst="pie">
          <a:avLst>
            <a:gd name="adj1" fmla="val 16200000"/>
            <a:gd name="adj2" fmla="val 180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9370" tIns="39370" rIns="39370" bIns="39370" numCol="1" spcCol="1270" anchor="ctr" anchorCtr="0">
          <a:noAutofit/>
        </a:bodyPr>
        <a:lstStyle/>
        <a:p>
          <a:pPr lvl="0" algn="ctr" defTabSz="1377950" rtl="1">
            <a:lnSpc>
              <a:spcPct val="90000"/>
            </a:lnSpc>
            <a:spcBef>
              <a:spcPct val="0"/>
            </a:spcBef>
            <a:spcAft>
              <a:spcPct val="35000"/>
            </a:spcAft>
          </a:pPr>
          <a:r>
            <a:rPr lang="ar-SA" sz="3100" kern="1200" dirty="0" smtClean="0"/>
            <a:t>الجانب البدني</a:t>
          </a:r>
          <a:endParaRPr lang="ar-SA" sz="3100" kern="1200" dirty="0"/>
        </a:p>
      </dsp:txBody>
      <dsp:txXfrm>
        <a:off x="3210560" y="987551"/>
        <a:ext cx="1219200" cy="1016000"/>
      </dsp:txXfrm>
    </dsp:sp>
    <dsp:sp modelId="{F05E4139-19CF-4230-B9BD-4B13047720AA}">
      <dsp:nvSpPr>
        <dsp:cNvPr id="0" name=""/>
        <dsp:cNvSpPr/>
      </dsp:nvSpPr>
      <dsp:spPr>
        <a:xfrm>
          <a:off x="1341120" y="386079"/>
          <a:ext cx="3413760" cy="3413760"/>
        </a:xfrm>
        <a:prstGeom prst="pie">
          <a:avLst>
            <a:gd name="adj1" fmla="val 1800000"/>
            <a:gd name="adj2" fmla="val 900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9370" tIns="39370" rIns="39370" bIns="39370" numCol="1" spcCol="1270" anchor="ctr" anchorCtr="0">
          <a:noAutofit/>
        </a:bodyPr>
        <a:lstStyle/>
        <a:p>
          <a:pPr lvl="0" algn="ctr" defTabSz="1377950" rtl="1">
            <a:lnSpc>
              <a:spcPct val="90000"/>
            </a:lnSpc>
            <a:spcBef>
              <a:spcPct val="0"/>
            </a:spcBef>
            <a:spcAft>
              <a:spcPct val="35000"/>
            </a:spcAft>
          </a:pPr>
          <a:r>
            <a:rPr lang="ar-SA" sz="3100" kern="1200" dirty="0" smtClean="0"/>
            <a:t>الجانب التطبيقي</a:t>
          </a:r>
          <a:endParaRPr lang="ar-SA" sz="3100" kern="1200" dirty="0"/>
        </a:p>
      </dsp:txBody>
      <dsp:txXfrm>
        <a:off x="2153920" y="2600960"/>
        <a:ext cx="1828800" cy="894080"/>
      </dsp:txXfrm>
    </dsp:sp>
    <dsp:sp modelId="{D6561306-AE0C-44E2-845D-63D719E0FA5A}">
      <dsp:nvSpPr>
        <dsp:cNvPr id="0" name=""/>
        <dsp:cNvSpPr/>
      </dsp:nvSpPr>
      <dsp:spPr>
        <a:xfrm>
          <a:off x="1270812" y="264159"/>
          <a:ext cx="3413760" cy="3413760"/>
        </a:xfrm>
        <a:prstGeom prst="pie">
          <a:avLst>
            <a:gd name="adj1" fmla="val 9000000"/>
            <a:gd name="adj2" fmla="val 1620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9370" tIns="39370" rIns="39370" bIns="39370" numCol="1" spcCol="1270" anchor="ctr" anchorCtr="0">
          <a:noAutofit/>
        </a:bodyPr>
        <a:lstStyle/>
        <a:p>
          <a:pPr lvl="0" algn="ctr" defTabSz="1377950" rtl="1">
            <a:lnSpc>
              <a:spcPct val="90000"/>
            </a:lnSpc>
            <a:spcBef>
              <a:spcPct val="0"/>
            </a:spcBef>
            <a:spcAft>
              <a:spcPct val="35000"/>
            </a:spcAft>
          </a:pPr>
          <a:r>
            <a:rPr lang="ar-SA" sz="3100" kern="1200" dirty="0" smtClean="0"/>
            <a:t>الجانب التعليمي</a:t>
          </a:r>
          <a:endParaRPr lang="ar-SA" sz="3100" kern="1200" dirty="0"/>
        </a:p>
      </dsp:txBody>
      <dsp:txXfrm>
        <a:off x="1666240" y="987551"/>
        <a:ext cx="1219200" cy="1016000"/>
      </dsp:txXfrm>
    </dsp:sp>
    <dsp:sp modelId="{6EA9473A-1FFA-4A62-B85A-9215ACBB3320}">
      <dsp:nvSpPr>
        <dsp:cNvPr id="0" name=""/>
        <dsp:cNvSpPr/>
      </dsp:nvSpPr>
      <dsp:spPr>
        <a:xfrm>
          <a:off x="1200380" y="52831"/>
          <a:ext cx="3836416" cy="3836416"/>
        </a:xfrm>
        <a:prstGeom prst="circularArrow">
          <a:avLst>
            <a:gd name="adj1" fmla="val 5085"/>
            <a:gd name="adj2" fmla="val 327528"/>
            <a:gd name="adj3" fmla="val 1472472"/>
            <a:gd name="adj4" fmla="val 16199432"/>
            <a:gd name="adj5" fmla="val 5932"/>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ED16D21-0837-4E81-ACAE-99686AD136BA}">
      <dsp:nvSpPr>
        <dsp:cNvPr id="0" name=""/>
        <dsp:cNvSpPr/>
      </dsp:nvSpPr>
      <dsp:spPr>
        <a:xfrm>
          <a:off x="1129792" y="174536"/>
          <a:ext cx="3836416" cy="3836416"/>
        </a:xfrm>
        <a:prstGeom prst="circularArrow">
          <a:avLst>
            <a:gd name="adj1" fmla="val 5085"/>
            <a:gd name="adj2" fmla="val 327528"/>
            <a:gd name="adj3" fmla="val 8671970"/>
            <a:gd name="adj4" fmla="val 1800502"/>
            <a:gd name="adj5" fmla="val 5932"/>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A923EC7-85F6-4A88-8986-093121CEAEC4}">
      <dsp:nvSpPr>
        <dsp:cNvPr id="0" name=""/>
        <dsp:cNvSpPr/>
      </dsp:nvSpPr>
      <dsp:spPr>
        <a:xfrm>
          <a:off x="1059203" y="52831"/>
          <a:ext cx="3836416" cy="3836416"/>
        </a:xfrm>
        <a:prstGeom prst="circularArrow">
          <a:avLst>
            <a:gd name="adj1" fmla="val 5085"/>
            <a:gd name="adj2" fmla="val 327528"/>
            <a:gd name="adj3" fmla="val 15873039"/>
            <a:gd name="adj4" fmla="val 9000000"/>
            <a:gd name="adj5" fmla="val 5932"/>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88191E-010E-4A85-9994-BFF1D18E0984}">
      <dsp:nvSpPr>
        <dsp:cNvPr id="0" name=""/>
        <dsp:cNvSpPr/>
      </dsp:nvSpPr>
      <dsp:spPr>
        <a:xfrm>
          <a:off x="509431" y="0"/>
          <a:ext cx="5773553" cy="2304256"/>
        </a:xfrm>
        <a:prstGeom prst="rightArrow">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C2628C7-1381-438F-A4B6-83796967F8EC}">
      <dsp:nvSpPr>
        <dsp:cNvPr id="0" name=""/>
        <dsp:cNvSpPr/>
      </dsp:nvSpPr>
      <dsp:spPr>
        <a:xfrm>
          <a:off x="196840" y="691276"/>
          <a:ext cx="2037724" cy="921702"/>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1">
            <a:lnSpc>
              <a:spcPct val="90000"/>
            </a:lnSpc>
            <a:spcBef>
              <a:spcPct val="0"/>
            </a:spcBef>
            <a:spcAft>
              <a:spcPct val="35000"/>
            </a:spcAft>
          </a:pPr>
          <a:r>
            <a:rPr lang="ar-SA" sz="2400" kern="1200" dirty="0" smtClean="0"/>
            <a:t>تعليم المهارة أولاً</a:t>
          </a:r>
          <a:endParaRPr lang="ar-SA" sz="2400" kern="1200" dirty="0"/>
        </a:p>
      </dsp:txBody>
      <dsp:txXfrm>
        <a:off x="241834" y="736270"/>
        <a:ext cx="1947736" cy="831714"/>
      </dsp:txXfrm>
    </dsp:sp>
    <dsp:sp modelId="{A55F7807-F047-4CF1-948A-6594088E598C}">
      <dsp:nvSpPr>
        <dsp:cNvPr id="0" name=""/>
        <dsp:cNvSpPr/>
      </dsp:nvSpPr>
      <dsp:spPr>
        <a:xfrm>
          <a:off x="2377345" y="691276"/>
          <a:ext cx="2037724" cy="921702"/>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1">
            <a:lnSpc>
              <a:spcPct val="90000"/>
            </a:lnSpc>
            <a:spcBef>
              <a:spcPct val="0"/>
            </a:spcBef>
            <a:spcAft>
              <a:spcPct val="35000"/>
            </a:spcAft>
          </a:pPr>
          <a:r>
            <a:rPr lang="ar-SA" sz="2400" kern="1200" dirty="0" smtClean="0"/>
            <a:t>أداء تمرينات </a:t>
          </a:r>
          <a:r>
            <a:rPr lang="ar-SA" sz="2400" kern="1200" dirty="0" err="1" smtClean="0"/>
            <a:t>مهارية</a:t>
          </a:r>
          <a:r>
            <a:rPr lang="ar-SA" sz="2400" kern="1200" dirty="0" smtClean="0"/>
            <a:t> </a:t>
          </a:r>
          <a:endParaRPr lang="ar-SA" sz="2400" kern="1200" dirty="0"/>
        </a:p>
      </dsp:txBody>
      <dsp:txXfrm>
        <a:off x="2422339" y="736270"/>
        <a:ext cx="1947736" cy="831714"/>
      </dsp:txXfrm>
    </dsp:sp>
    <dsp:sp modelId="{A268DDEB-042A-4C03-89A1-E2B4DC3C9C7E}">
      <dsp:nvSpPr>
        <dsp:cNvPr id="0" name=""/>
        <dsp:cNvSpPr/>
      </dsp:nvSpPr>
      <dsp:spPr>
        <a:xfrm>
          <a:off x="4557850" y="691276"/>
          <a:ext cx="2037724" cy="921702"/>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1">
            <a:lnSpc>
              <a:spcPct val="90000"/>
            </a:lnSpc>
            <a:spcBef>
              <a:spcPct val="0"/>
            </a:spcBef>
            <a:spcAft>
              <a:spcPct val="35000"/>
            </a:spcAft>
          </a:pPr>
          <a:r>
            <a:rPr lang="ar-SA" sz="2400" kern="1200" dirty="0" smtClean="0"/>
            <a:t>لعب جماعي وتنافسي</a:t>
          </a:r>
          <a:endParaRPr lang="ar-SA" sz="2400" kern="1200" dirty="0"/>
        </a:p>
      </dsp:txBody>
      <dsp:txXfrm>
        <a:off x="4602844" y="736270"/>
        <a:ext cx="1947736" cy="83171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88191E-010E-4A85-9994-BFF1D18E0984}">
      <dsp:nvSpPr>
        <dsp:cNvPr id="0" name=""/>
        <dsp:cNvSpPr/>
      </dsp:nvSpPr>
      <dsp:spPr>
        <a:xfrm>
          <a:off x="617219" y="0"/>
          <a:ext cx="6995160" cy="2553147"/>
        </a:xfrm>
        <a:prstGeom prst="rightArrow">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C2628C7-1381-438F-A4B6-83796967F8EC}">
      <dsp:nvSpPr>
        <dsp:cNvPr id="0" name=""/>
        <dsp:cNvSpPr/>
      </dsp:nvSpPr>
      <dsp:spPr>
        <a:xfrm>
          <a:off x="232462" y="765944"/>
          <a:ext cx="2468880" cy="1021258"/>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rtl="1">
            <a:lnSpc>
              <a:spcPct val="90000"/>
            </a:lnSpc>
            <a:spcBef>
              <a:spcPct val="0"/>
            </a:spcBef>
            <a:spcAft>
              <a:spcPct val="35000"/>
            </a:spcAft>
          </a:pPr>
          <a:r>
            <a:rPr lang="ar-SA" sz="2700" kern="1200" dirty="0" smtClean="0"/>
            <a:t>لعب جماعي أولاً</a:t>
          </a:r>
          <a:endParaRPr lang="ar-SA" sz="2700" kern="1200" dirty="0"/>
        </a:p>
      </dsp:txBody>
      <dsp:txXfrm>
        <a:off x="282316" y="815798"/>
        <a:ext cx="2369172" cy="921550"/>
      </dsp:txXfrm>
    </dsp:sp>
    <dsp:sp modelId="{A55F7807-F047-4CF1-948A-6594088E598C}">
      <dsp:nvSpPr>
        <dsp:cNvPr id="0" name=""/>
        <dsp:cNvSpPr/>
      </dsp:nvSpPr>
      <dsp:spPr>
        <a:xfrm>
          <a:off x="2880359" y="765944"/>
          <a:ext cx="2468880" cy="1021258"/>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rtl="1">
            <a:lnSpc>
              <a:spcPct val="90000"/>
            </a:lnSpc>
            <a:spcBef>
              <a:spcPct val="0"/>
            </a:spcBef>
            <a:spcAft>
              <a:spcPct val="35000"/>
            </a:spcAft>
          </a:pPr>
          <a:r>
            <a:rPr lang="ar-SA" sz="2700" kern="1200" dirty="0" smtClean="0"/>
            <a:t>تعليم المهارة من خلال تمرينات</a:t>
          </a:r>
          <a:endParaRPr lang="ar-SA" sz="2700" kern="1200" dirty="0"/>
        </a:p>
      </dsp:txBody>
      <dsp:txXfrm>
        <a:off x="2930213" y="815798"/>
        <a:ext cx="2369172" cy="921550"/>
      </dsp:txXfrm>
    </dsp:sp>
    <dsp:sp modelId="{A268DDEB-042A-4C03-89A1-E2B4DC3C9C7E}">
      <dsp:nvSpPr>
        <dsp:cNvPr id="0" name=""/>
        <dsp:cNvSpPr/>
      </dsp:nvSpPr>
      <dsp:spPr>
        <a:xfrm>
          <a:off x="5528257" y="765944"/>
          <a:ext cx="2468880" cy="1021258"/>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rtl="1">
            <a:lnSpc>
              <a:spcPct val="90000"/>
            </a:lnSpc>
            <a:spcBef>
              <a:spcPct val="0"/>
            </a:spcBef>
            <a:spcAft>
              <a:spcPct val="35000"/>
            </a:spcAft>
          </a:pPr>
          <a:r>
            <a:rPr lang="ar-SA" sz="2700" kern="1200" dirty="0" smtClean="0"/>
            <a:t>لعب تنافسي</a:t>
          </a:r>
          <a:endParaRPr lang="ar-SA" sz="2700" kern="1200" dirty="0"/>
        </a:p>
      </dsp:txBody>
      <dsp:txXfrm>
        <a:off x="5578111" y="815798"/>
        <a:ext cx="2369172" cy="921550"/>
      </dsp:txXfrm>
    </dsp:sp>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A377FBE1-7130-4A91-9220-06DA1ED812E8}" type="datetimeFigureOut">
              <a:rPr lang="ar-SA" smtClean="0"/>
              <a:t>08/10/45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4E306EAE-8A14-4C65-847F-D443C53BE2C2}" type="slidenum">
              <a:rPr lang="ar-SA" smtClean="0"/>
              <a:t>‹#›</a:t>
            </a:fld>
            <a:endParaRPr lang="ar-SA"/>
          </a:p>
        </p:txBody>
      </p:sp>
    </p:spTree>
    <p:extLst>
      <p:ext uri="{BB962C8B-B14F-4D97-AF65-F5344CB8AC3E}">
        <p14:creationId xmlns:p14="http://schemas.microsoft.com/office/powerpoint/2010/main" val="41096378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A377FBE1-7130-4A91-9220-06DA1ED812E8}" type="datetimeFigureOut">
              <a:rPr lang="ar-SA" smtClean="0"/>
              <a:t>08/10/45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4E306EAE-8A14-4C65-847F-D443C53BE2C2}" type="slidenum">
              <a:rPr lang="ar-SA" smtClean="0"/>
              <a:t>‹#›</a:t>
            </a:fld>
            <a:endParaRPr lang="ar-SA"/>
          </a:p>
        </p:txBody>
      </p:sp>
    </p:spTree>
    <p:extLst>
      <p:ext uri="{BB962C8B-B14F-4D97-AF65-F5344CB8AC3E}">
        <p14:creationId xmlns:p14="http://schemas.microsoft.com/office/powerpoint/2010/main" val="10009341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A377FBE1-7130-4A91-9220-06DA1ED812E8}" type="datetimeFigureOut">
              <a:rPr lang="ar-SA" smtClean="0"/>
              <a:t>08/10/45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4E306EAE-8A14-4C65-847F-D443C53BE2C2}" type="slidenum">
              <a:rPr lang="ar-SA" smtClean="0"/>
              <a:t>‹#›</a:t>
            </a:fld>
            <a:endParaRPr lang="ar-SA"/>
          </a:p>
        </p:txBody>
      </p:sp>
    </p:spTree>
    <p:extLst>
      <p:ext uri="{BB962C8B-B14F-4D97-AF65-F5344CB8AC3E}">
        <p14:creationId xmlns:p14="http://schemas.microsoft.com/office/powerpoint/2010/main" val="24919813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A377FBE1-7130-4A91-9220-06DA1ED812E8}" type="datetimeFigureOut">
              <a:rPr lang="ar-SA" smtClean="0"/>
              <a:t>08/10/45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4E306EAE-8A14-4C65-847F-D443C53BE2C2}" type="slidenum">
              <a:rPr lang="ar-SA" smtClean="0"/>
              <a:t>‹#›</a:t>
            </a:fld>
            <a:endParaRPr lang="ar-SA"/>
          </a:p>
        </p:txBody>
      </p:sp>
    </p:spTree>
    <p:extLst>
      <p:ext uri="{BB962C8B-B14F-4D97-AF65-F5344CB8AC3E}">
        <p14:creationId xmlns:p14="http://schemas.microsoft.com/office/powerpoint/2010/main" val="38424017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A377FBE1-7130-4A91-9220-06DA1ED812E8}" type="datetimeFigureOut">
              <a:rPr lang="ar-SA" smtClean="0"/>
              <a:t>08/10/45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4E306EAE-8A14-4C65-847F-D443C53BE2C2}" type="slidenum">
              <a:rPr lang="ar-SA" smtClean="0"/>
              <a:t>‹#›</a:t>
            </a:fld>
            <a:endParaRPr lang="ar-SA"/>
          </a:p>
        </p:txBody>
      </p:sp>
    </p:spTree>
    <p:extLst>
      <p:ext uri="{BB962C8B-B14F-4D97-AF65-F5344CB8AC3E}">
        <p14:creationId xmlns:p14="http://schemas.microsoft.com/office/powerpoint/2010/main" val="24341465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A377FBE1-7130-4A91-9220-06DA1ED812E8}" type="datetimeFigureOut">
              <a:rPr lang="ar-SA" smtClean="0"/>
              <a:t>08/10/45</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4E306EAE-8A14-4C65-847F-D443C53BE2C2}" type="slidenum">
              <a:rPr lang="ar-SA" smtClean="0"/>
              <a:t>‹#›</a:t>
            </a:fld>
            <a:endParaRPr lang="ar-SA"/>
          </a:p>
        </p:txBody>
      </p:sp>
    </p:spTree>
    <p:extLst>
      <p:ext uri="{BB962C8B-B14F-4D97-AF65-F5344CB8AC3E}">
        <p14:creationId xmlns:p14="http://schemas.microsoft.com/office/powerpoint/2010/main" val="23272006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A377FBE1-7130-4A91-9220-06DA1ED812E8}" type="datetimeFigureOut">
              <a:rPr lang="ar-SA" smtClean="0"/>
              <a:t>08/10/45</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4E306EAE-8A14-4C65-847F-D443C53BE2C2}" type="slidenum">
              <a:rPr lang="ar-SA" smtClean="0"/>
              <a:t>‹#›</a:t>
            </a:fld>
            <a:endParaRPr lang="ar-SA"/>
          </a:p>
        </p:txBody>
      </p:sp>
    </p:spTree>
    <p:extLst>
      <p:ext uri="{BB962C8B-B14F-4D97-AF65-F5344CB8AC3E}">
        <p14:creationId xmlns:p14="http://schemas.microsoft.com/office/powerpoint/2010/main" val="13132727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A377FBE1-7130-4A91-9220-06DA1ED812E8}" type="datetimeFigureOut">
              <a:rPr lang="ar-SA" smtClean="0"/>
              <a:t>08/10/45</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4E306EAE-8A14-4C65-847F-D443C53BE2C2}" type="slidenum">
              <a:rPr lang="ar-SA" smtClean="0"/>
              <a:t>‹#›</a:t>
            </a:fld>
            <a:endParaRPr lang="ar-SA"/>
          </a:p>
        </p:txBody>
      </p:sp>
    </p:spTree>
    <p:extLst>
      <p:ext uri="{BB962C8B-B14F-4D97-AF65-F5344CB8AC3E}">
        <p14:creationId xmlns:p14="http://schemas.microsoft.com/office/powerpoint/2010/main" val="894790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A377FBE1-7130-4A91-9220-06DA1ED812E8}" type="datetimeFigureOut">
              <a:rPr lang="ar-SA" smtClean="0"/>
              <a:t>08/10/45</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4E306EAE-8A14-4C65-847F-D443C53BE2C2}" type="slidenum">
              <a:rPr lang="ar-SA" smtClean="0"/>
              <a:t>‹#›</a:t>
            </a:fld>
            <a:endParaRPr lang="ar-SA"/>
          </a:p>
        </p:txBody>
      </p:sp>
    </p:spTree>
    <p:extLst>
      <p:ext uri="{BB962C8B-B14F-4D97-AF65-F5344CB8AC3E}">
        <p14:creationId xmlns:p14="http://schemas.microsoft.com/office/powerpoint/2010/main" val="16740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A377FBE1-7130-4A91-9220-06DA1ED812E8}" type="datetimeFigureOut">
              <a:rPr lang="ar-SA" smtClean="0"/>
              <a:t>08/10/45</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4E306EAE-8A14-4C65-847F-D443C53BE2C2}" type="slidenum">
              <a:rPr lang="ar-SA" smtClean="0"/>
              <a:t>‹#›</a:t>
            </a:fld>
            <a:endParaRPr lang="ar-SA"/>
          </a:p>
        </p:txBody>
      </p:sp>
    </p:spTree>
    <p:extLst>
      <p:ext uri="{BB962C8B-B14F-4D97-AF65-F5344CB8AC3E}">
        <p14:creationId xmlns:p14="http://schemas.microsoft.com/office/powerpoint/2010/main" val="14102529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A377FBE1-7130-4A91-9220-06DA1ED812E8}" type="datetimeFigureOut">
              <a:rPr lang="ar-SA" smtClean="0"/>
              <a:t>08/10/45</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4E306EAE-8A14-4C65-847F-D443C53BE2C2}" type="slidenum">
              <a:rPr lang="ar-SA" smtClean="0"/>
              <a:t>‹#›</a:t>
            </a:fld>
            <a:endParaRPr lang="ar-SA"/>
          </a:p>
        </p:txBody>
      </p:sp>
    </p:spTree>
    <p:extLst>
      <p:ext uri="{BB962C8B-B14F-4D97-AF65-F5344CB8AC3E}">
        <p14:creationId xmlns:p14="http://schemas.microsoft.com/office/powerpoint/2010/main" val="19204015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A377FBE1-7130-4A91-9220-06DA1ED812E8}" type="datetimeFigureOut">
              <a:rPr lang="ar-SA" smtClean="0"/>
              <a:t>08/10/45</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4E306EAE-8A14-4C65-847F-D443C53BE2C2}" type="slidenum">
              <a:rPr lang="ar-SA" smtClean="0"/>
              <a:t>‹#›</a:t>
            </a:fld>
            <a:endParaRPr lang="ar-SA"/>
          </a:p>
        </p:txBody>
      </p:sp>
    </p:spTree>
    <p:extLst>
      <p:ext uri="{BB962C8B-B14F-4D97-AF65-F5344CB8AC3E}">
        <p14:creationId xmlns:p14="http://schemas.microsoft.com/office/powerpoint/2010/main" val="20335209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youtu.be/Ui-E4_VdzbU"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SA" dirty="0" smtClean="0"/>
              <a:t>مكونات بنية درس التربية البدنية</a:t>
            </a:r>
            <a:endParaRPr lang="ar-SA" dirty="0"/>
          </a:p>
        </p:txBody>
      </p:sp>
      <p:sp>
        <p:nvSpPr>
          <p:cNvPr id="3" name="عنوان فرعي 2"/>
          <p:cNvSpPr>
            <a:spLocks noGrp="1"/>
          </p:cNvSpPr>
          <p:nvPr>
            <p:ph type="subTitle" idx="1"/>
          </p:nvPr>
        </p:nvSpPr>
        <p:spPr/>
        <p:txBody>
          <a:bodyPr/>
          <a:lstStyle/>
          <a:p>
            <a:r>
              <a:rPr lang="ar-SA" dirty="0" smtClean="0"/>
              <a:t>د</a:t>
            </a:r>
            <a:r>
              <a:rPr lang="ar-SA" dirty="0" smtClean="0"/>
              <a:t>. راشد </a:t>
            </a:r>
            <a:r>
              <a:rPr lang="ar-SA" dirty="0" smtClean="0"/>
              <a:t>الجساس</a:t>
            </a:r>
          </a:p>
          <a:p>
            <a:r>
              <a:rPr lang="ar-SA" dirty="0" smtClean="0"/>
              <a:t>المحاضرة الخامسة </a:t>
            </a:r>
          </a:p>
          <a:p>
            <a:r>
              <a:rPr lang="ar-SA" dirty="0" smtClean="0"/>
              <a:t>2024</a:t>
            </a:r>
            <a:endParaRPr lang="ar-SA" dirty="0" smtClean="0"/>
          </a:p>
          <a:p>
            <a:endParaRPr lang="ar-SA" dirty="0"/>
          </a:p>
        </p:txBody>
      </p:sp>
    </p:spTree>
    <p:extLst>
      <p:ext uri="{BB962C8B-B14F-4D97-AF65-F5344CB8AC3E}">
        <p14:creationId xmlns:p14="http://schemas.microsoft.com/office/powerpoint/2010/main" val="39002670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إحماء الموانع</a:t>
            </a:r>
            <a:endParaRPr lang="ar-SA" dirty="0"/>
          </a:p>
        </p:txBody>
      </p:sp>
      <p:sp>
        <p:nvSpPr>
          <p:cNvPr id="3" name="عنصر نائب للمحتوى 2"/>
          <p:cNvSpPr>
            <a:spLocks noGrp="1"/>
          </p:cNvSpPr>
          <p:nvPr>
            <p:ph idx="1"/>
          </p:nvPr>
        </p:nvSpPr>
        <p:spPr/>
        <p:txBody>
          <a:bodyPr>
            <a:normAutofit/>
          </a:bodyPr>
          <a:lstStyle/>
          <a:p>
            <a:r>
              <a:rPr lang="ar-SA" dirty="0" smtClean="0"/>
              <a:t>عبارة عن عدد من التمرينات المتتالية والتي تتميز بالتنوع والمولية ( البدنية </a:t>
            </a:r>
            <a:r>
              <a:rPr lang="ar-SA" dirty="0" err="1" smtClean="0"/>
              <a:t>والمهارية</a:t>
            </a:r>
            <a:r>
              <a:rPr lang="ar-SA" dirty="0" smtClean="0"/>
              <a:t>). </a:t>
            </a:r>
          </a:p>
          <a:p>
            <a:r>
              <a:rPr lang="ar-SA" dirty="0" smtClean="0"/>
              <a:t>يقوم التلاميذ بتنفيذ الاحماء من خلال وأثناء الجري في المساحات وللمسارات المحددة سلفاً والمعدة لذلك. </a:t>
            </a:r>
          </a:p>
        </p:txBody>
      </p:sp>
    </p:spTree>
    <p:extLst>
      <p:ext uri="{BB962C8B-B14F-4D97-AF65-F5344CB8AC3E}">
        <p14:creationId xmlns:p14="http://schemas.microsoft.com/office/powerpoint/2010/main" val="23170284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طريقة تنفيذ احماء الموانع</a:t>
            </a:r>
            <a:endParaRPr lang="ar-SA" dirty="0"/>
          </a:p>
        </p:txBody>
      </p:sp>
      <p:sp>
        <p:nvSpPr>
          <p:cNvPr id="3" name="عنصر نائب للمحتوى 2"/>
          <p:cNvSpPr>
            <a:spLocks noGrp="1"/>
          </p:cNvSpPr>
          <p:nvPr>
            <p:ph idx="1"/>
          </p:nvPr>
        </p:nvSpPr>
        <p:spPr/>
        <p:txBody>
          <a:bodyPr/>
          <a:lstStyle/>
          <a:p>
            <a:pPr marL="514350" indent="-514350">
              <a:buFont typeface="+mj-lt"/>
              <a:buAutoNum type="arabicPeriod"/>
            </a:pPr>
            <a:r>
              <a:rPr lang="ar-SA" dirty="0"/>
              <a:t>يقوم المدرس بتوزيع التلاميذ على شكل مجموعات </a:t>
            </a:r>
            <a:r>
              <a:rPr lang="ar-SA" dirty="0" smtClean="0"/>
              <a:t>صغيرة.</a:t>
            </a:r>
          </a:p>
          <a:p>
            <a:pPr marL="514350" indent="-514350">
              <a:buFont typeface="+mj-lt"/>
              <a:buAutoNum type="arabicPeriod"/>
            </a:pPr>
            <a:r>
              <a:rPr lang="ar-SA" dirty="0" smtClean="0"/>
              <a:t> </a:t>
            </a:r>
            <a:r>
              <a:rPr lang="ar-SA" dirty="0"/>
              <a:t>يتم </a:t>
            </a:r>
            <a:r>
              <a:rPr lang="ar-SA" dirty="0" smtClean="0"/>
              <a:t>توزيع مجموعات التلاميذ </a:t>
            </a:r>
            <a:r>
              <a:rPr lang="ar-SA" dirty="0"/>
              <a:t>على مجموعة </a:t>
            </a:r>
            <a:r>
              <a:rPr lang="ar-SA" dirty="0" smtClean="0"/>
              <a:t>التمرينات.</a:t>
            </a:r>
          </a:p>
          <a:p>
            <a:pPr marL="514350" indent="-514350">
              <a:buFont typeface="+mj-lt"/>
              <a:buAutoNum type="arabicPeriod"/>
            </a:pPr>
            <a:r>
              <a:rPr lang="ar-SA" dirty="0" smtClean="0"/>
              <a:t> مع </a:t>
            </a:r>
            <a:r>
              <a:rPr lang="ar-SA" dirty="0"/>
              <a:t>إشارة البدء يقوم التلاميذ بالجري المستمر وأداء التمرينات وفقا </a:t>
            </a:r>
            <a:r>
              <a:rPr lang="ar-SA" dirty="0" smtClean="0"/>
              <a:t>لاتجاه </a:t>
            </a:r>
            <a:r>
              <a:rPr lang="ar-SA" dirty="0"/>
              <a:t>السير المحدد من </a:t>
            </a:r>
            <a:r>
              <a:rPr lang="ar-SA" dirty="0" smtClean="0"/>
              <a:t>قبل </a:t>
            </a:r>
            <a:r>
              <a:rPr lang="ar-SA" dirty="0"/>
              <a:t>المدرس، </a:t>
            </a:r>
            <a:endParaRPr lang="ar-SA" dirty="0" smtClean="0"/>
          </a:p>
          <a:p>
            <a:pPr marL="514350" indent="-514350">
              <a:buFont typeface="+mj-lt"/>
              <a:buAutoNum type="arabicPeriod"/>
            </a:pPr>
            <a:r>
              <a:rPr lang="ar-SA" dirty="0" smtClean="0"/>
              <a:t>يراعي المدرس أن يكون </a:t>
            </a:r>
            <a:r>
              <a:rPr lang="ar-SA" dirty="0"/>
              <a:t>الجري خفيف في البداية ثم التدرج بعد </a:t>
            </a:r>
            <a:r>
              <a:rPr lang="ar-SA" dirty="0" smtClean="0"/>
              <a:t>ذلك </a:t>
            </a:r>
            <a:r>
              <a:rPr lang="ar-SA" dirty="0"/>
              <a:t>بمستوى </a:t>
            </a:r>
            <a:r>
              <a:rPr lang="ar-SA" dirty="0" smtClean="0"/>
              <a:t>السرعة، </a:t>
            </a:r>
            <a:r>
              <a:rPr lang="ar-SA" dirty="0"/>
              <a:t>أي يجب مراعاة قواعد الحمل والراحة. </a:t>
            </a:r>
          </a:p>
          <a:p>
            <a:endParaRPr lang="ar-SA" dirty="0"/>
          </a:p>
        </p:txBody>
      </p:sp>
    </p:spTree>
    <p:extLst>
      <p:ext uri="{BB962C8B-B14F-4D97-AF65-F5344CB8AC3E}">
        <p14:creationId xmlns:p14="http://schemas.microsoft.com/office/powerpoint/2010/main" val="7042660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مثال احماء موانع</a:t>
            </a:r>
            <a:endParaRPr lang="ar-SA" dirty="0"/>
          </a:p>
        </p:txBody>
      </p:sp>
      <p:sp>
        <p:nvSpPr>
          <p:cNvPr id="3" name="عنصر نائب للمحتوى 2"/>
          <p:cNvSpPr>
            <a:spLocks noGrp="1"/>
          </p:cNvSpPr>
          <p:nvPr>
            <p:ph idx="1"/>
          </p:nvPr>
        </p:nvSpPr>
        <p:spPr/>
        <p:txBody>
          <a:bodyPr/>
          <a:lstStyle/>
          <a:p>
            <a:r>
              <a:rPr lang="ar-SA" dirty="0" smtClean="0"/>
              <a:t>فيديو توضيحي على الرابط التالي: </a:t>
            </a:r>
          </a:p>
          <a:p>
            <a:pPr marL="0" indent="0">
              <a:buNone/>
            </a:pPr>
            <a:r>
              <a:rPr lang="en-GB" dirty="0">
                <a:hlinkClick r:id="rId2"/>
              </a:rPr>
              <a:t>https://</a:t>
            </a:r>
            <a:r>
              <a:rPr lang="en-GB" dirty="0" smtClean="0">
                <a:hlinkClick r:id="rId2"/>
              </a:rPr>
              <a:t>youtu.be/Ui-E4_VdzbU</a:t>
            </a:r>
            <a:r>
              <a:rPr lang="ar-SA" dirty="0" smtClean="0"/>
              <a:t> </a:t>
            </a:r>
            <a:endParaRPr lang="ar-SA" dirty="0"/>
          </a:p>
        </p:txBody>
      </p:sp>
    </p:spTree>
    <p:extLst>
      <p:ext uri="{BB962C8B-B14F-4D97-AF65-F5344CB8AC3E}">
        <p14:creationId xmlns:p14="http://schemas.microsoft.com/office/powerpoint/2010/main" val="2981103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a:t>إحماء الدائري (المحطات)</a:t>
            </a:r>
          </a:p>
        </p:txBody>
      </p:sp>
      <p:sp>
        <p:nvSpPr>
          <p:cNvPr id="3" name="عنصر نائب للمحتوى 2"/>
          <p:cNvSpPr>
            <a:spLocks noGrp="1"/>
          </p:cNvSpPr>
          <p:nvPr>
            <p:ph idx="1"/>
          </p:nvPr>
        </p:nvSpPr>
        <p:spPr/>
        <p:txBody>
          <a:bodyPr/>
          <a:lstStyle/>
          <a:p>
            <a:r>
              <a:rPr lang="ar-SA" dirty="0" smtClean="0"/>
              <a:t>يحدد المدرس شكل الإحماء في عدد من المحطات، يضع في كل محطة تمرين بدني أو مهارة رياضية أو مهارة حركية.</a:t>
            </a:r>
          </a:p>
          <a:p>
            <a:r>
              <a:rPr lang="ar-SA" dirty="0" smtClean="0"/>
              <a:t>يفضل ان يكون عدد التمرينات </a:t>
            </a:r>
            <a:r>
              <a:rPr lang="ar-SA" dirty="0" err="1" smtClean="0"/>
              <a:t>مابين</a:t>
            </a:r>
            <a:r>
              <a:rPr lang="ar-SA" dirty="0" smtClean="0"/>
              <a:t> 4 : 6 ، بحيث تكون شاملة على تمرينات بدنية </a:t>
            </a:r>
            <a:r>
              <a:rPr lang="ar-SA" dirty="0" err="1" smtClean="0"/>
              <a:t>ومهارية</a:t>
            </a:r>
            <a:r>
              <a:rPr lang="ar-SA" dirty="0" smtClean="0"/>
              <a:t> وحركية متنوعة. </a:t>
            </a:r>
            <a:endParaRPr lang="ar-SA" dirty="0"/>
          </a:p>
        </p:txBody>
      </p:sp>
    </p:spTree>
    <p:extLst>
      <p:ext uri="{BB962C8B-B14F-4D97-AF65-F5344CB8AC3E}">
        <p14:creationId xmlns:p14="http://schemas.microsoft.com/office/powerpoint/2010/main" val="1389294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طريقة تنفيذ احماء المحطات</a:t>
            </a:r>
            <a:endParaRPr lang="ar-SA" dirty="0"/>
          </a:p>
        </p:txBody>
      </p:sp>
      <p:sp>
        <p:nvSpPr>
          <p:cNvPr id="3" name="عنصر نائب للمحتوى 2"/>
          <p:cNvSpPr>
            <a:spLocks noGrp="1"/>
          </p:cNvSpPr>
          <p:nvPr>
            <p:ph idx="1"/>
          </p:nvPr>
        </p:nvSpPr>
        <p:spPr/>
        <p:txBody>
          <a:bodyPr/>
          <a:lstStyle/>
          <a:p>
            <a:r>
              <a:rPr lang="ar-SA" dirty="0" smtClean="0"/>
              <a:t>تقسم التلاميذ إلى مجموعات ، ويتم توزيعها على المحطات وفق عددها. </a:t>
            </a:r>
          </a:p>
          <a:p>
            <a:r>
              <a:rPr lang="ar-SA" dirty="0" smtClean="0"/>
              <a:t>يبدأ الإحماء بإشارة من المدرس على ان تؤدي كل مجموعة في المحطة المحددة لها دون الانتقال إلى المحطة التالية ، إلا مع إشارة المدرس. </a:t>
            </a:r>
          </a:p>
          <a:p>
            <a:r>
              <a:rPr lang="ar-SA" dirty="0" smtClean="0"/>
              <a:t>يراعي المدرس تنوع وشمولية التمرينات في الاحماء. </a:t>
            </a:r>
            <a:endParaRPr lang="ar-SA" dirty="0"/>
          </a:p>
        </p:txBody>
      </p:sp>
    </p:spTree>
    <p:extLst>
      <p:ext uri="{BB962C8B-B14F-4D97-AF65-F5344CB8AC3E}">
        <p14:creationId xmlns:p14="http://schemas.microsoft.com/office/powerpoint/2010/main" val="10859350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مثال احماء دائري </a:t>
            </a:r>
            <a:endParaRPr lang="ar-SA" dirty="0"/>
          </a:p>
        </p:txBody>
      </p:sp>
      <p:sp>
        <p:nvSpPr>
          <p:cNvPr id="3" name="عنصر نائب للمحتوى 2"/>
          <p:cNvSpPr>
            <a:spLocks noGrp="1"/>
          </p:cNvSpPr>
          <p:nvPr>
            <p:ph idx="1"/>
          </p:nvPr>
        </p:nvSpPr>
        <p:spPr/>
        <p:txBody>
          <a:bodyPr>
            <a:normAutofit fontScale="92500" lnSpcReduction="20000"/>
          </a:bodyPr>
          <a:lstStyle/>
          <a:p>
            <a:pPr marL="0" indent="0">
              <a:buNone/>
            </a:pPr>
            <a:r>
              <a:rPr lang="ar-SA" b="1" dirty="0" smtClean="0"/>
              <a:t>اذا كان عدد التلاميذ في الصف ، يبلغ (24) طالب. </a:t>
            </a:r>
          </a:p>
          <a:p>
            <a:pPr marL="514350" indent="-514350">
              <a:buFont typeface="+mj-lt"/>
              <a:buAutoNum type="arabicPeriod"/>
            </a:pPr>
            <a:r>
              <a:rPr lang="ar-SA" dirty="0" smtClean="0"/>
              <a:t>يتم تقسيم الطلاب إلى أربعة مجموعات كل مجموعة مكونة من ستة تلاميذ. </a:t>
            </a:r>
          </a:p>
          <a:p>
            <a:pPr marL="514350" indent="-514350">
              <a:buFont typeface="+mj-lt"/>
              <a:buAutoNum type="arabicPeriod"/>
            </a:pPr>
            <a:r>
              <a:rPr lang="ar-SA" dirty="0" smtClean="0"/>
              <a:t>توزع المجموعات على المحطات الأربعة ومع إشارة المدرس تؤدي كل مجموعة التمرين المحدد لها في المحطة ، ويستمر الأداء لفترة يحددها المدرس، ومع الإشارة ينتقل التلاميذ (كل المجموعة معاً) إلى المحطة التالية. </a:t>
            </a:r>
          </a:p>
          <a:p>
            <a:pPr marL="514350" indent="-514350">
              <a:buFont typeface="+mj-lt"/>
              <a:buAutoNum type="arabicPeriod"/>
            </a:pPr>
            <a:r>
              <a:rPr lang="ar-SA" dirty="0" smtClean="0"/>
              <a:t>يستمر العمل بهذه الطريقة حتى يؤدي الجميع التمرينات الأربعة. </a:t>
            </a:r>
          </a:p>
          <a:p>
            <a:pPr marL="514350" indent="-514350">
              <a:buFont typeface="+mj-lt"/>
              <a:buAutoNum type="arabicPeriod"/>
            </a:pPr>
            <a:r>
              <a:rPr lang="ar-SA" dirty="0" smtClean="0"/>
              <a:t>يمكن تكرار نفس العمل حسب الوقت ومستوى استجابة التلاميذ مع مراعاة ان تؤدى التمرينات بشدة معتدلة. </a:t>
            </a:r>
            <a:endParaRPr lang="ar-SA" dirty="0"/>
          </a:p>
        </p:txBody>
      </p:sp>
    </p:spTree>
    <p:extLst>
      <p:ext uri="{BB962C8B-B14F-4D97-AF65-F5344CB8AC3E}">
        <p14:creationId xmlns:p14="http://schemas.microsoft.com/office/powerpoint/2010/main" val="34679553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إحماء الدائري (المحطات)</a:t>
            </a:r>
            <a:endParaRPr lang="ar-SA" dirty="0"/>
          </a:p>
        </p:txBody>
      </p:sp>
      <p:sp>
        <p:nvSpPr>
          <p:cNvPr id="3" name="عنصر نائب للمحتوى 2"/>
          <p:cNvSpPr>
            <a:spLocks noGrp="1"/>
          </p:cNvSpPr>
          <p:nvPr>
            <p:ph idx="1"/>
          </p:nvPr>
        </p:nvSpPr>
        <p:spPr/>
        <p:txBody>
          <a:bodyPr/>
          <a:lstStyle/>
          <a:p>
            <a:r>
              <a:rPr lang="ar-SA" b="1" dirty="0" smtClean="0"/>
              <a:t>تنبيه</a:t>
            </a:r>
            <a:r>
              <a:rPr lang="ar-SA" dirty="0" smtClean="0"/>
              <a:t>: يفضل عمل إحماء عام للجسم، مثال، الجري الحر والخفيف لعدد من الثواني قبل أداء المحطات، لتفادي حدوث الاصابات الرياضية ، كالشد العضلي أو التمزق العضلي. </a:t>
            </a:r>
            <a:endParaRPr lang="ar-SA" dirty="0"/>
          </a:p>
        </p:txBody>
      </p:sp>
    </p:spTree>
    <p:extLst>
      <p:ext uri="{BB962C8B-B14F-4D97-AF65-F5344CB8AC3E}">
        <p14:creationId xmlns:p14="http://schemas.microsoft.com/office/powerpoint/2010/main" val="26256740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88640"/>
            <a:ext cx="8229600" cy="796950"/>
          </a:xfrm>
        </p:spPr>
        <p:txBody>
          <a:bodyPr/>
          <a:lstStyle/>
          <a:p>
            <a:r>
              <a:rPr lang="ar-SA" dirty="0" smtClean="0"/>
              <a:t>مثال أحماء دائري (</a:t>
            </a:r>
            <a:r>
              <a:rPr lang="ar-SA" dirty="0"/>
              <a:t>محطات</a:t>
            </a:r>
            <a:r>
              <a:rPr lang="ar-SA" dirty="0" smtClean="0"/>
              <a:t>)</a:t>
            </a:r>
            <a:endParaRPr lang="ar-SA"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15616" y="1268760"/>
            <a:ext cx="6984776" cy="54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581959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778098"/>
          </a:xfrm>
        </p:spPr>
        <p:txBody>
          <a:bodyPr/>
          <a:lstStyle/>
          <a:p>
            <a:r>
              <a:rPr lang="ar-SA" dirty="0"/>
              <a:t>مثال أحماء دائري (محطات)</a:t>
            </a:r>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15616" y="1412776"/>
            <a:ext cx="6912768" cy="51845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899623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الاحماء العادي أو الشامل</a:t>
            </a:r>
            <a:endParaRPr lang="ar-SA" dirty="0"/>
          </a:p>
        </p:txBody>
      </p:sp>
      <p:sp>
        <p:nvSpPr>
          <p:cNvPr id="3" name="عنصر نائب للمحتوى 2"/>
          <p:cNvSpPr>
            <a:spLocks noGrp="1"/>
          </p:cNvSpPr>
          <p:nvPr>
            <p:ph idx="1"/>
          </p:nvPr>
        </p:nvSpPr>
        <p:spPr/>
        <p:txBody>
          <a:bodyPr>
            <a:normAutofit fontScale="92500" lnSpcReduction="10000"/>
          </a:bodyPr>
          <a:lstStyle/>
          <a:p>
            <a:r>
              <a:rPr lang="ar-SA" dirty="0" smtClean="0"/>
              <a:t>يقوم المدرس بإعطاء إشارة البدء للتلاميذ للجري حول الملعب لعدد من المرات يتخللها تناوب ما بين الجري الخفيف والمشي السريع، وبعض الحركات الدورانية للذراعين أماما وخلفاً، ثم الوقوف في أي شكل تنظيمي وأداء بعض التمرينات السويدية من خلال العمل مع المدرس. </a:t>
            </a:r>
          </a:p>
          <a:p>
            <a:r>
              <a:rPr lang="ar-SA" dirty="0" smtClean="0"/>
              <a:t>تكون التمرينات شاملة لجميع عضلات الجسم ( الرجلين ، الجذع ، اليدين) مع مراعاة تنوعها من حيث السرعة والقوة والمرونة. </a:t>
            </a:r>
          </a:p>
          <a:p>
            <a:r>
              <a:rPr lang="ar-SA" dirty="0" smtClean="0"/>
              <a:t>يستمر الأداء للفترة المحددة للإحماء،</a:t>
            </a:r>
          </a:p>
          <a:p>
            <a:r>
              <a:rPr lang="ar-SA" dirty="0" smtClean="0"/>
              <a:t> يعقب الاحماء الشامل، أداء تمرينات الإعداد البدني وهي تمرينات موجة لعناصر اللياقة البدنية. </a:t>
            </a:r>
            <a:endParaRPr lang="ar-SA" dirty="0"/>
          </a:p>
        </p:txBody>
      </p:sp>
    </p:spTree>
    <p:extLst>
      <p:ext uri="{BB962C8B-B14F-4D97-AF65-F5344CB8AC3E}">
        <p14:creationId xmlns:p14="http://schemas.microsoft.com/office/powerpoint/2010/main" val="23096610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أهداف المحاضرة</a:t>
            </a:r>
            <a:endParaRPr lang="ar-SA" dirty="0"/>
          </a:p>
        </p:txBody>
      </p:sp>
      <p:sp>
        <p:nvSpPr>
          <p:cNvPr id="3" name="عنصر نائب للمحتوى 2"/>
          <p:cNvSpPr>
            <a:spLocks noGrp="1"/>
          </p:cNvSpPr>
          <p:nvPr>
            <p:ph idx="1"/>
          </p:nvPr>
        </p:nvSpPr>
        <p:spPr/>
        <p:txBody>
          <a:bodyPr>
            <a:normAutofit/>
          </a:bodyPr>
          <a:lstStyle/>
          <a:p>
            <a:pPr marL="0" indent="0">
              <a:buNone/>
            </a:pPr>
            <a:r>
              <a:rPr lang="ar-SA" b="1" dirty="0" smtClean="0"/>
              <a:t>سوف يكون الطالب قادرا على :</a:t>
            </a:r>
          </a:p>
          <a:p>
            <a:pPr marL="514350" indent="-514350">
              <a:buFont typeface="+mj-lt"/>
              <a:buAutoNum type="arabicPeriod"/>
            </a:pPr>
            <a:r>
              <a:rPr lang="ar-SA" dirty="0" smtClean="0"/>
              <a:t>توضيح تصور عام عن بنية </a:t>
            </a:r>
            <a:r>
              <a:rPr lang="ar-SA" dirty="0" smtClean="0"/>
              <a:t>درس </a:t>
            </a:r>
            <a:r>
              <a:rPr lang="ar-SA" dirty="0"/>
              <a:t>التربية </a:t>
            </a:r>
            <a:r>
              <a:rPr lang="ar-SA" dirty="0" smtClean="0"/>
              <a:t>البدنية</a:t>
            </a:r>
            <a:r>
              <a:rPr lang="ar-SA" dirty="0"/>
              <a:t>. </a:t>
            </a:r>
            <a:endParaRPr lang="ar-SA" dirty="0" smtClean="0"/>
          </a:p>
          <a:p>
            <a:pPr marL="514350" indent="-514350">
              <a:buFont typeface="+mj-lt"/>
              <a:buAutoNum type="arabicPeriod"/>
            </a:pPr>
            <a:r>
              <a:rPr lang="ar-SA" dirty="0" smtClean="0"/>
              <a:t>وصف </a:t>
            </a:r>
            <a:r>
              <a:rPr lang="ar-SA" dirty="0"/>
              <a:t>مكونات الجزء </a:t>
            </a:r>
            <a:r>
              <a:rPr lang="ar-SA" dirty="0" smtClean="0"/>
              <a:t>المقدمة والاحماء </a:t>
            </a:r>
            <a:r>
              <a:rPr lang="ar-SA" dirty="0"/>
              <a:t>والإعداد البدني، </a:t>
            </a:r>
            <a:r>
              <a:rPr lang="ar-SA" dirty="0" smtClean="0"/>
              <a:t>وأنوعه.</a:t>
            </a:r>
            <a:endParaRPr lang="ar-SA" dirty="0" smtClean="0"/>
          </a:p>
          <a:p>
            <a:pPr marL="514350" indent="-514350">
              <a:buFont typeface="+mj-lt"/>
              <a:buAutoNum type="arabicPeriod"/>
            </a:pPr>
            <a:r>
              <a:rPr lang="ar-SA" dirty="0"/>
              <a:t>وصف مكونات </a:t>
            </a:r>
            <a:r>
              <a:rPr lang="ar-SA" dirty="0" smtClean="0"/>
              <a:t>الجزء الرئيس، وطرق تنفيذه.</a:t>
            </a:r>
          </a:p>
          <a:p>
            <a:pPr marL="514350" indent="-514350">
              <a:buFont typeface="+mj-lt"/>
              <a:buAutoNum type="arabicPeriod"/>
            </a:pPr>
            <a:r>
              <a:rPr lang="ar-SA" dirty="0"/>
              <a:t>وصف مكونات الجزء </a:t>
            </a:r>
            <a:r>
              <a:rPr lang="ar-SA" dirty="0" smtClean="0"/>
              <a:t>الختامي، وأهدافه.</a:t>
            </a:r>
            <a:endParaRPr lang="ar-SA" dirty="0" smtClean="0"/>
          </a:p>
        </p:txBody>
      </p:sp>
    </p:spTree>
    <p:extLst>
      <p:ext uri="{BB962C8B-B14F-4D97-AF65-F5344CB8AC3E}">
        <p14:creationId xmlns:p14="http://schemas.microsoft.com/office/powerpoint/2010/main" val="33373674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الاحماء بلعبة صغيرة والالعاب التمهيدية</a:t>
            </a:r>
            <a:endParaRPr lang="ar-SA" dirty="0"/>
          </a:p>
        </p:txBody>
      </p:sp>
      <p:sp>
        <p:nvSpPr>
          <p:cNvPr id="3" name="عنصر نائب للمحتوى 2"/>
          <p:cNvSpPr>
            <a:spLocks noGrp="1"/>
          </p:cNvSpPr>
          <p:nvPr>
            <p:ph idx="1"/>
          </p:nvPr>
        </p:nvSpPr>
        <p:spPr/>
        <p:txBody>
          <a:bodyPr/>
          <a:lstStyle/>
          <a:p>
            <a:r>
              <a:rPr lang="ar-SA" b="1" dirty="0" smtClean="0"/>
              <a:t>وصف الاحماء</a:t>
            </a:r>
            <a:r>
              <a:rPr lang="ar-SA" dirty="0" smtClean="0"/>
              <a:t>: يقوم المدرس </a:t>
            </a:r>
            <a:r>
              <a:rPr lang="ar-SA" dirty="0" err="1" smtClean="0"/>
              <a:t>باعطاء</a:t>
            </a:r>
            <a:r>
              <a:rPr lang="ar-SA" dirty="0" smtClean="0"/>
              <a:t> لعبة صغيرة، وهنا يفضل اختيار هذه اللعبة بحيث تكون ممهدة لعمل المجموعات العضلية الأساسية في النشاط والمهارة المراد تعلميها في الدرس (مادة الدرس). </a:t>
            </a:r>
          </a:p>
          <a:p>
            <a:r>
              <a:rPr lang="ar-SA" dirty="0" smtClean="0"/>
              <a:t>يمكن استخدام بعض الأدوات أو الأجهزة التي تحقق نفس الغرض ، كاستخدام الكرة وأداء مختلف التمرينات بها فردي وزوجي ومجموعات، الاعتماد على اليد في حال تعليم مهارات التمرير في كرة اليد أو السلة. </a:t>
            </a:r>
            <a:endParaRPr lang="ar-SA" dirty="0"/>
          </a:p>
        </p:txBody>
      </p:sp>
    </p:spTree>
    <p:extLst>
      <p:ext uri="{BB962C8B-B14F-4D97-AF65-F5344CB8AC3E}">
        <p14:creationId xmlns:p14="http://schemas.microsoft.com/office/powerpoint/2010/main" val="34969057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الجزء الرئيس في الدرس</a:t>
            </a:r>
            <a:endParaRPr lang="ar-SA" dirty="0"/>
          </a:p>
        </p:txBody>
      </p:sp>
      <p:sp>
        <p:nvSpPr>
          <p:cNvPr id="3" name="عنصر نائب للمحتوى 2"/>
          <p:cNvSpPr>
            <a:spLocks noGrp="1"/>
          </p:cNvSpPr>
          <p:nvPr>
            <p:ph idx="1"/>
          </p:nvPr>
        </p:nvSpPr>
        <p:spPr/>
        <p:txBody>
          <a:bodyPr/>
          <a:lstStyle/>
          <a:p>
            <a:r>
              <a:rPr lang="ar-SA" dirty="0" smtClean="0"/>
              <a:t>يحتوي الجزء الرئيس على ثلاث جوانب أساسية هي : </a:t>
            </a:r>
          </a:p>
          <a:p>
            <a:pPr marL="0" indent="0">
              <a:buNone/>
            </a:pPr>
            <a:endParaRPr lang="ar-SA" dirty="0"/>
          </a:p>
        </p:txBody>
      </p:sp>
      <p:graphicFrame>
        <p:nvGraphicFramePr>
          <p:cNvPr id="4" name="رسم تخطيطي 3"/>
          <p:cNvGraphicFramePr/>
          <p:nvPr>
            <p:extLst>
              <p:ext uri="{D42A27DB-BD31-4B8C-83A1-F6EECF244321}">
                <p14:modId xmlns:p14="http://schemas.microsoft.com/office/powerpoint/2010/main" val="847891784"/>
              </p:ext>
            </p:extLst>
          </p:nvPr>
        </p:nvGraphicFramePr>
        <p:xfrm>
          <a:off x="1524000" y="2317328"/>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347858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الجانب البدني من الجزء الرئيس</a:t>
            </a:r>
            <a:endParaRPr lang="ar-SA" dirty="0"/>
          </a:p>
        </p:txBody>
      </p:sp>
      <p:sp>
        <p:nvSpPr>
          <p:cNvPr id="3" name="عنصر نائب للمحتوى 2"/>
          <p:cNvSpPr>
            <a:spLocks noGrp="1"/>
          </p:cNvSpPr>
          <p:nvPr>
            <p:ph idx="1"/>
          </p:nvPr>
        </p:nvSpPr>
        <p:spPr/>
        <p:txBody>
          <a:bodyPr>
            <a:normAutofit lnSpcReduction="10000"/>
          </a:bodyPr>
          <a:lstStyle/>
          <a:p>
            <a:r>
              <a:rPr lang="ar-SA" dirty="0" smtClean="0"/>
              <a:t>يحتوي على جميع الانشطة البدنية أو التمرينات التي تهدف إلى تطوير مستوى كل من اللياقة العضلية واللياقة القلبية التنفسية والطاقة اللاهوائية ( السعرة وتحمل السعرة والتحمل الدوري التنفسي). </a:t>
            </a:r>
          </a:p>
          <a:p>
            <a:r>
              <a:rPr lang="ar-SA" dirty="0" smtClean="0"/>
              <a:t>يطلق البعض على هذا الجانب بمصطلح الإعداد البدني حيث يتضمن مجموعة التمرينات البدنية العامة أو الشاملة للمجموعات العضلية الكبيرة والتمرينات الخاصة التي تركز على مجموعة العضلات التي يطلبها النشاط التعليمي (المهارة المتعلمة). </a:t>
            </a:r>
          </a:p>
        </p:txBody>
      </p:sp>
    </p:spTree>
    <p:extLst>
      <p:ext uri="{BB962C8B-B14F-4D97-AF65-F5344CB8AC3E}">
        <p14:creationId xmlns:p14="http://schemas.microsoft.com/office/powerpoint/2010/main" val="4101666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a:t>الجانب البدني من الجزء الرئيس</a:t>
            </a:r>
          </a:p>
        </p:txBody>
      </p:sp>
      <p:sp>
        <p:nvSpPr>
          <p:cNvPr id="3" name="عنصر نائب للمحتوى 2"/>
          <p:cNvSpPr>
            <a:spLocks noGrp="1"/>
          </p:cNvSpPr>
          <p:nvPr>
            <p:ph idx="1"/>
          </p:nvPr>
        </p:nvSpPr>
        <p:spPr/>
        <p:txBody>
          <a:bodyPr/>
          <a:lstStyle/>
          <a:p>
            <a:r>
              <a:rPr lang="ar-SA" dirty="0"/>
              <a:t>يراعي المدرس قواعد الحمل والراحة وإعطاء الفرصة كاملة للتلاميذ لتكرار هذه التمرينات وفق قدرات كل منهم مع ضرورة بيان فائدتها ونوعها أثناء تنفيذ التلاميذ لها. سواء كانت التمرينات فردية أو زوجية بأدوات أو حرة بدون أدوات. </a:t>
            </a:r>
          </a:p>
          <a:p>
            <a:endParaRPr lang="ar-SA" dirty="0"/>
          </a:p>
        </p:txBody>
      </p:sp>
    </p:spTree>
    <p:extLst>
      <p:ext uri="{BB962C8B-B14F-4D97-AF65-F5344CB8AC3E}">
        <p14:creationId xmlns:p14="http://schemas.microsoft.com/office/powerpoint/2010/main" val="17192760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الجانب التعليمي من الجزء الرئيس</a:t>
            </a:r>
            <a:endParaRPr lang="ar-SA" dirty="0"/>
          </a:p>
        </p:txBody>
      </p:sp>
      <p:sp>
        <p:nvSpPr>
          <p:cNvPr id="3" name="عنصر نائب للمحتوى 2"/>
          <p:cNvSpPr>
            <a:spLocks noGrp="1"/>
          </p:cNvSpPr>
          <p:nvPr>
            <p:ph idx="1"/>
          </p:nvPr>
        </p:nvSpPr>
        <p:spPr/>
        <p:txBody>
          <a:bodyPr/>
          <a:lstStyle/>
          <a:p>
            <a:r>
              <a:rPr lang="ar-SA" dirty="0" smtClean="0"/>
              <a:t>يتضمن عرض وشرح </a:t>
            </a:r>
            <a:r>
              <a:rPr lang="ar-SA" dirty="0" err="1" smtClean="0"/>
              <a:t>اللمهارة</a:t>
            </a:r>
            <a:r>
              <a:rPr lang="ar-SA" dirty="0" smtClean="0"/>
              <a:t> المراد تعلمها (مهارة في أحد الألعاب الفردية أو الجماعية)، والخطوات التعليمية لها. </a:t>
            </a:r>
          </a:p>
          <a:p>
            <a:r>
              <a:rPr lang="ar-SA" dirty="0" smtClean="0"/>
              <a:t>يتم تحديد النشاط </a:t>
            </a:r>
            <a:r>
              <a:rPr lang="ar-SA" dirty="0" err="1" smtClean="0"/>
              <a:t>المهاري</a:t>
            </a:r>
            <a:r>
              <a:rPr lang="ar-SA" dirty="0" smtClean="0"/>
              <a:t> وفقاً لمحتوى المنهج المدرسي، وتوزيعه الزمني.</a:t>
            </a:r>
          </a:p>
          <a:p>
            <a:r>
              <a:rPr lang="ar-SA" dirty="0" smtClean="0"/>
              <a:t>يهدف الجزء التعليمي للحصة إلى تعليم المهارات الرياضية المختلفة كما في الالعاب الجماعية مثل (كرة القدم، كرة السلة ، كرة الطائرة، وغيرها)، والالعاب الفردية مثل : العاب القوى ، الجمباز ، الدفاع عن النفس وغيرها. </a:t>
            </a:r>
            <a:endParaRPr lang="ar-SA" dirty="0"/>
          </a:p>
        </p:txBody>
      </p:sp>
    </p:spTree>
    <p:extLst>
      <p:ext uri="{BB962C8B-B14F-4D97-AF65-F5344CB8AC3E}">
        <p14:creationId xmlns:p14="http://schemas.microsoft.com/office/powerpoint/2010/main" val="18994317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a:t>الجانب التعليمي من الجزء الرئيس</a:t>
            </a:r>
          </a:p>
        </p:txBody>
      </p:sp>
      <p:sp>
        <p:nvSpPr>
          <p:cNvPr id="3" name="عنصر نائب للمحتوى 2"/>
          <p:cNvSpPr>
            <a:spLocks noGrp="1"/>
          </p:cNvSpPr>
          <p:nvPr>
            <p:ph idx="1"/>
          </p:nvPr>
        </p:nvSpPr>
        <p:spPr/>
        <p:txBody>
          <a:bodyPr>
            <a:normAutofit lnSpcReduction="10000"/>
          </a:bodyPr>
          <a:lstStyle/>
          <a:p>
            <a:pPr marL="0" indent="0">
              <a:buNone/>
            </a:pPr>
            <a:r>
              <a:rPr lang="ar-SA" b="1" dirty="0" smtClean="0"/>
              <a:t>خطوات تنفيذ الجانب التعليمي من الدرس، كالتالي:</a:t>
            </a:r>
          </a:p>
          <a:p>
            <a:pPr marL="514350" indent="-514350">
              <a:buFont typeface="+mj-lt"/>
              <a:buAutoNum type="arabicPeriod"/>
            </a:pPr>
            <a:r>
              <a:rPr lang="ar-SA" dirty="0" smtClean="0"/>
              <a:t>يقوم المدرس بتقديم المهرة والشرح المبسط مع بيان أو عرض نموذج توضيحي لها في مدة لا تزيد عن ثلاث دقائق قدر الإمكان. </a:t>
            </a:r>
          </a:p>
          <a:p>
            <a:pPr marL="514350" indent="-514350">
              <a:buFont typeface="+mj-lt"/>
              <a:buAutoNum type="arabicPeriod"/>
            </a:pPr>
            <a:r>
              <a:rPr lang="ar-SA" dirty="0" smtClean="0"/>
              <a:t>يعطي المدرس الفرصة للتلاميذ للتجريب من خلال سلسلة خطوات تعليمية متدرجة في الصعوبة وفق إعداد مسبق لمجموعة من التمرينات </a:t>
            </a:r>
            <a:r>
              <a:rPr lang="ar-SA" dirty="0" err="1" smtClean="0"/>
              <a:t>المهارية</a:t>
            </a:r>
            <a:r>
              <a:rPr lang="ar-SA" dirty="0" smtClean="0"/>
              <a:t>. </a:t>
            </a:r>
          </a:p>
          <a:p>
            <a:pPr marL="514350" indent="-514350">
              <a:buFont typeface="+mj-lt"/>
              <a:buAutoNum type="arabicPeriod"/>
            </a:pPr>
            <a:r>
              <a:rPr lang="ar-SA" dirty="0" smtClean="0"/>
              <a:t>أثناء ذلك يقوم المدرس بتقديم التغذية الراجعة وإصلاح الأخطاء. </a:t>
            </a:r>
            <a:endParaRPr lang="ar-SA" dirty="0"/>
          </a:p>
        </p:txBody>
      </p:sp>
    </p:spTree>
    <p:extLst>
      <p:ext uri="{BB962C8B-B14F-4D97-AF65-F5344CB8AC3E}">
        <p14:creationId xmlns:p14="http://schemas.microsoft.com/office/powerpoint/2010/main" val="7235908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الجانب التطبيقي من الجزء الرئيس</a:t>
            </a:r>
            <a:endParaRPr lang="ar-SA" dirty="0"/>
          </a:p>
        </p:txBody>
      </p:sp>
      <p:sp>
        <p:nvSpPr>
          <p:cNvPr id="3" name="عنصر نائب للمحتوى 2"/>
          <p:cNvSpPr>
            <a:spLocks noGrp="1"/>
          </p:cNvSpPr>
          <p:nvPr>
            <p:ph idx="1"/>
          </p:nvPr>
        </p:nvSpPr>
        <p:spPr/>
        <p:txBody>
          <a:bodyPr>
            <a:normAutofit/>
          </a:bodyPr>
          <a:lstStyle/>
          <a:p>
            <a:r>
              <a:rPr lang="ar-SA" dirty="0" smtClean="0"/>
              <a:t>آخر مراحل الجزء الرئيس، ويأتي بعد أداء سلسلة من التمرينات </a:t>
            </a:r>
            <a:r>
              <a:rPr lang="ar-SA" dirty="0" err="1" smtClean="0"/>
              <a:t>المهارية</a:t>
            </a:r>
            <a:r>
              <a:rPr lang="ar-SA" dirty="0" smtClean="0"/>
              <a:t> التعليمية أي بعد اكتساب التلاميذ التوافق الأولي للمهارة وتكوين صورة عامة واضحة عن المهارة إلى حدا ما. </a:t>
            </a:r>
          </a:p>
        </p:txBody>
      </p:sp>
    </p:spTree>
    <p:extLst>
      <p:ext uri="{BB962C8B-B14F-4D97-AF65-F5344CB8AC3E}">
        <p14:creationId xmlns:p14="http://schemas.microsoft.com/office/powerpoint/2010/main" val="22521398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a:t>الجانب التطبيقي من الجزء الرئيس</a:t>
            </a:r>
          </a:p>
        </p:txBody>
      </p:sp>
      <p:sp>
        <p:nvSpPr>
          <p:cNvPr id="3" name="عنصر نائب للمحتوى 2"/>
          <p:cNvSpPr>
            <a:spLocks noGrp="1"/>
          </p:cNvSpPr>
          <p:nvPr>
            <p:ph idx="1"/>
          </p:nvPr>
        </p:nvSpPr>
        <p:spPr/>
        <p:txBody>
          <a:bodyPr/>
          <a:lstStyle/>
          <a:p>
            <a:pPr marL="0" indent="0">
              <a:buNone/>
            </a:pPr>
            <a:r>
              <a:rPr lang="ar-SA" b="1" dirty="0"/>
              <a:t>كيف </a:t>
            </a:r>
            <a:r>
              <a:rPr lang="ar-SA" b="1" dirty="0" smtClean="0"/>
              <a:t>تنفذ </a:t>
            </a:r>
            <a:r>
              <a:rPr lang="ar-SA" b="1" dirty="0"/>
              <a:t>هذا الجانب من الجزء الرئيس، كما يلي: </a:t>
            </a:r>
          </a:p>
          <a:p>
            <a:pPr marL="514350" indent="-514350">
              <a:buFont typeface="+mj-lt"/>
              <a:buAutoNum type="arabicPeriod"/>
            </a:pPr>
            <a:r>
              <a:rPr lang="ar-SA" dirty="0"/>
              <a:t>تطبيق او الممارسة من قبل التلاميذ في شكل فردي أو جماعي.</a:t>
            </a:r>
          </a:p>
          <a:p>
            <a:pPr marL="514350" indent="-514350">
              <a:buFont typeface="+mj-lt"/>
              <a:buAutoNum type="arabicPeriod"/>
            </a:pPr>
            <a:r>
              <a:rPr lang="ar-SA" dirty="0"/>
              <a:t>يفضل أن تبدأ بتمرينات مبسطة فردية ثم زوجية ثم في شكل مجموعات.</a:t>
            </a:r>
          </a:p>
          <a:p>
            <a:pPr marL="514350" indent="-514350">
              <a:buFont typeface="+mj-lt"/>
              <a:buAutoNum type="arabicPeriod"/>
            </a:pPr>
            <a:r>
              <a:rPr lang="ar-SA" dirty="0"/>
              <a:t>يفضل ختام هذا الجانب ، بمباراة مصغرة وبشروط ميسرة للنشاط الذي تنتمي إليه المهارة المتعلمة، أي أداء المهارة في إطار تنافسي. </a:t>
            </a:r>
          </a:p>
          <a:p>
            <a:endParaRPr lang="ar-SA" dirty="0"/>
          </a:p>
        </p:txBody>
      </p:sp>
    </p:spTree>
    <p:extLst>
      <p:ext uri="{BB962C8B-B14F-4D97-AF65-F5344CB8AC3E}">
        <p14:creationId xmlns:p14="http://schemas.microsoft.com/office/powerpoint/2010/main" val="412720893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طرق تنفيذ </a:t>
            </a:r>
            <a:r>
              <a:rPr lang="ar-SA" dirty="0" smtClean="0"/>
              <a:t>الجانب البدني</a:t>
            </a:r>
            <a:endParaRPr lang="ar-SA" dirty="0"/>
          </a:p>
        </p:txBody>
      </p:sp>
      <p:sp>
        <p:nvSpPr>
          <p:cNvPr id="3" name="عنصر نائب للمحتوى 2"/>
          <p:cNvSpPr>
            <a:spLocks noGrp="1"/>
          </p:cNvSpPr>
          <p:nvPr>
            <p:ph idx="1"/>
          </p:nvPr>
        </p:nvSpPr>
        <p:spPr>
          <a:xfrm>
            <a:off x="457200" y="1340768"/>
            <a:ext cx="8229600" cy="4785395"/>
          </a:xfrm>
        </p:spPr>
        <p:txBody>
          <a:bodyPr/>
          <a:lstStyle/>
          <a:p>
            <a:pPr marL="0" indent="0">
              <a:buNone/>
            </a:pPr>
            <a:r>
              <a:rPr lang="ar-SA" b="1" dirty="0" smtClean="0"/>
              <a:t>هناك طريقتان لتنفيذ الجزء الرئيس هما :</a:t>
            </a:r>
          </a:p>
          <a:p>
            <a:pPr marL="0" indent="0">
              <a:buNone/>
            </a:pPr>
            <a:r>
              <a:rPr lang="ar-SA" dirty="0" smtClean="0"/>
              <a:t>الأولى: تبدء بتعليم المهارة أولاً ، كما هو موضح </a:t>
            </a:r>
            <a:r>
              <a:rPr lang="ar-SA" dirty="0"/>
              <a:t>في الشكل </a:t>
            </a:r>
            <a:r>
              <a:rPr lang="ar-SA" dirty="0" smtClean="0"/>
              <a:t>أدناه. وهذه الطريقة مناسبة للتلاميذ الأقل معرفة بمهارات النشاط المراد تعليم مهاراته. </a:t>
            </a:r>
          </a:p>
          <a:p>
            <a:endParaRPr lang="ar-SA" dirty="0"/>
          </a:p>
        </p:txBody>
      </p:sp>
      <p:graphicFrame>
        <p:nvGraphicFramePr>
          <p:cNvPr id="4" name="رسم تخطيطي 3"/>
          <p:cNvGraphicFramePr/>
          <p:nvPr>
            <p:extLst>
              <p:ext uri="{D42A27DB-BD31-4B8C-83A1-F6EECF244321}">
                <p14:modId xmlns:p14="http://schemas.microsoft.com/office/powerpoint/2010/main" val="697293071"/>
              </p:ext>
            </p:extLst>
          </p:nvPr>
        </p:nvGraphicFramePr>
        <p:xfrm>
          <a:off x="899592" y="4077072"/>
          <a:ext cx="6792416" cy="23042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7293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a:t>طرق تنفيذ </a:t>
            </a:r>
            <a:r>
              <a:rPr lang="ar-SA" dirty="0"/>
              <a:t>الجانب البدني</a:t>
            </a:r>
            <a:endParaRPr lang="ar-SA" dirty="0"/>
          </a:p>
        </p:txBody>
      </p:sp>
      <p:graphicFrame>
        <p:nvGraphicFramePr>
          <p:cNvPr id="4" name="عنصر نائب للمحتوى 3"/>
          <p:cNvGraphicFramePr>
            <a:graphicFrameLocks noGrp="1"/>
          </p:cNvGraphicFramePr>
          <p:nvPr>
            <p:ph idx="1"/>
            <p:extLst>
              <p:ext uri="{D42A27DB-BD31-4B8C-83A1-F6EECF244321}">
                <p14:modId xmlns:p14="http://schemas.microsoft.com/office/powerpoint/2010/main" val="2476124391"/>
              </p:ext>
            </p:extLst>
          </p:nvPr>
        </p:nvGraphicFramePr>
        <p:xfrm>
          <a:off x="457200" y="3573016"/>
          <a:ext cx="8229600" cy="25531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مربع نص 2"/>
          <p:cNvSpPr txBox="1"/>
          <p:nvPr/>
        </p:nvSpPr>
        <p:spPr>
          <a:xfrm>
            <a:off x="467544" y="1484784"/>
            <a:ext cx="8064896" cy="1569660"/>
          </a:xfrm>
          <a:prstGeom prst="rect">
            <a:avLst/>
          </a:prstGeom>
          <a:noFill/>
        </p:spPr>
        <p:txBody>
          <a:bodyPr wrap="square" rtlCol="1">
            <a:spAutoFit/>
          </a:bodyPr>
          <a:lstStyle/>
          <a:p>
            <a:r>
              <a:rPr lang="ar-SA" sz="3200" dirty="0" smtClean="0"/>
              <a:t>الطريقة الثانية: لعب جماعي أولاً، كما هو موضح في الشكل أدناه. وهذه الطريقة يفضل استخدمها بعد تعلم التلاميذ لبعض مهارات النشاط (اللعبة)</a:t>
            </a:r>
            <a:endParaRPr lang="ar-SA" sz="3200" dirty="0"/>
          </a:p>
        </p:txBody>
      </p:sp>
    </p:spTree>
    <p:extLst>
      <p:ext uri="{BB962C8B-B14F-4D97-AF65-F5344CB8AC3E}">
        <p14:creationId xmlns:p14="http://schemas.microsoft.com/office/powerpoint/2010/main" val="39455612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العناصر الأساسية لبينة درس التربية البدنية</a:t>
            </a:r>
            <a:endParaRPr lang="ar-SA" dirty="0"/>
          </a:p>
        </p:txBody>
      </p:sp>
      <p:graphicFrame>
        <p:nvGraphicFramePr>
          <p:cNvPr id="4" name="عنصر نائب للمحتوى 3"/>
          <p:cNvGraphicFramePr>
            <a:graphicFrameLocks noGrp="1"/>
          </p:cNvGraphicFramePr>
          <p:nvPr>
            <p:ph idx="1"/>
            <p:extLst>
              <p:ext uri="{D42A27DB-BD31-4B8C-83A1-F6EECF244321}">
                <p14:modId xmlns:p14="http://schemas.microsoft.com/office/powerpoint/2010/main" val="2148831428"/>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0652713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الجزء الختامي</a:t>
            </a:r>
            <a:endParaRPr lang="ar-SA" dirty="0"/>
          </a:p>
        </p:txBody>
      </p:sp>
      <p:sp>
        <p:nvSpPr>
          <p:cNvPr id="3" name="عنصر نائب للمحتوى 2"/>
          <p:cNvSpPr>
            <a:spLocks noGrp="1"/>
          </p:cNvSpPr>
          <p:nvPr>
            <p:ph idx="1"/>
          </p:nvPr>
        </p:nvSpPr>
        <p:spPr/>
        <p:txBody>
          <a:bodyPr>
            <a:normAutofit fontScale="92500" lnSpcReduction="20000"/>
          </a:bodyPr>
          <a:lstStyle/>
          <a:p>
            <a:pPr marL="0" indent="0">
              <a:buNone/>
            </a:pPr>
            <a:r>
              <a:rPr lang="ar-SA" dirty="0" smtClean="0"/>
              <a:t>يمثل الجزء الختامي ، المرحلة النهائية من درس التربية البدنية. </a:t>
            </a:r>
          </a:p>
          <a:p>
            <a:r>
              <a:rPr lang="ar-SA" dirty="0" smtClean="0"/>
              <a:t>يهدف </a:t>
            </a:r>
            <a:r>
              <a:rPr lang="ar-SA" dirty="0"/>
              <a:t>هذا الجزء </a:t>
            </a:r>
            <a:r>
              <a:rPr lang="ar-SA" dirty="0" smtClean="0"/>
              <a:t>إلى التالي :</a:t>
            </a:r>
          </a:p>
          <a:p>
            <a:pPr marL="514350" indent="-514350">
              <a:buFont typeface="+mj-lt"/>
              <a:buAutoNum type="arabicPeriod"/>
            </a:pPr>
            <a:r>
              <a:rPr lang="ar-SA" dirty="0" smtClean="0"/>
              <a:t>التهدئة الجسمانية والعودة بالجسم إلى الحالة  الطبيعية من خلال بعض التمرينات البسيطة لخفض معدل ضربات القلب والاسترخاء من خلال تمرينات الاطالة. </a:t>
            </a:r>
          </a:p>
          <a:p>
            <a:pPr marL="514350" indent="-514350">
              <a:buFont typeface="+mj-lt"/>
              <a:buAutoNum type="arabicPeriod"/>
            </a:pPr>
            <a:r>
              <a:rPr lang="ar-SA" dirty="0" smtClean="0"/>
              <a:t>يمكن ان تكون هذه المرحلة فرصة مناسبة لتذكر ما تم تعلمه في الجزء الرئيس، واسترجاع لما سبق تنفيذه من قبل التلاميذ. </a:t>
            </a:r>
          </a:p>
          <a:p>
            <a:pPr marL="514350" indent="-514350">
              <a:buFont typeface="+mj-lt"/>
              <a:buAutoNum type="arabicPeriod"/>
            </a:pPr>
            <a:r>
              <a:rPr lang="ar-SA" dirty="0" smtClean="0"/>
              <a:t>تقييم ما تم تعلمه من خلال توجيه بعض الاسئلة المعرفية حول النقاط الفنية للمهارة المتعلمة وعناصر العداد البدني. </a:t>
            </a:r>
          </a:p>
          <a:p>
            <a:pPr marL="514350" indent="-514350">
              <a:buFont typeface="+mj-lt"/>
              <a:buAutoNum type="arabicPeriod"/>
            </a:pPr>
            <a:r>
              <a:rPr lang="ar-SA" dirty="0" smtClean="0"/>
              <a:t>توجيه الانتباه إلى ما سوف يتعلمه التلاميذ في الدرس المقبل. </a:t>
            </a:r>
            <a:endParaRPr lang="ar-SA" dirty="0"/>
          </a:p>
        </p:txBody>
      </p:sp>
    </p:spTree>
    <p:extLst>
      <p:ext uri="{BB962C8B-B14F-4D97-AF65-F5344CB8AC3E}">
        <p14:creationId xmlns:p14="http://schemas.microsoft.com/office/powerpoint/2010/main" val="244901963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المراجع</a:t>
            </a:r>
            <a:endParaRPr lang="ar-SA" dirty="0"/>
          </a:p>
        </p:txBody>
      </p:sp>
      <p:sp>
        <p:nvSpPr>
          <p:cNvPr id="3" name="عنصر نائب للمحتوى 2"/>
          <p:cNvSpPr>
            <a:spLocks noGrp="1"/>
          </p:cNvSpPr>
          <p:nvPr>
            <p:ph idx="1"/>
          </p:nvPr>
        </p:nvSpPr>
        <p:spPr/>
        <p:txBody>
          <a:bodyPr/>
          <a:lstStyle/>
          <a:p>
            <a:r>
              <a:rPr lang="ar-SA" dirty="0" err="1" smtClean="0"/>
              <a:t>البساطي</a:t>
            </a:r>
            <a:r>
              <a:rPr lang="ar-SA" dirty="0" smtClean="0"/>
              <a:t>، أمر الله (2006) التدريس في التربية البدنية والرياضية، جامعة الملك سعود، صفحة : 87-93. </a:t>
            </a:r>
            <a:endParaRPr lang="ar-SA" dirty="0"/>
          </a:p>
        </p:txBody>
      </p:sp>
    </p:spTree>
    <p:extLst>
      <p:ext uri="{BB962C8B-B14F-4D97-AF65-F5344CB8AC3E}">
        <p14:creationId xmlns:p14="http://schemas.microsoft.com/office/powerpoint/2010/main" val="31446185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المقدمة : الاعمال الادارية</a:t>
            </a:r>
            <a:endParaRPr lang="ar-SA" dirty="0"/>
          </a:p>
        </p:txBody>
      </p:sp>
      <p:sp>
        <p:nvSpPr>
          <p:cNvPr id="3" name="عنصر نائب للمحتوى 2"/>
          <p:cNvSpPr>
            <a:spLocks noGrp="1"/>
          </p:cNvSpPr>
          <p:nvPr>
            <p:ph idx="1"/>
          </p:nvPr>
        </p:nvSpPr>
        <p:spPr/>
        <p:txBody>
          <a:bodyPr>
            <a:normAutofit fontScale="85000" lnSpcReduction="10000"/>
          </a:bodyPr>
          <a:lstStyle/>
          <a:p>
            <a:pPr marL="0" indent="0">
              <a:buNone/>
            </a:pPr>
            <a:r>
              <a:rPr lang="ar-SA" dirty="0" smtClean="0"/>
              <a:t>تتضمن المقدمة كل ما يتعلق بالأعمال الإدارية الخاصة بالتدريس، والتي تبدأ منذ وصول التلاميذ إلى مكان درس التربية البدنية. وهي كالتالي:</a:t>
            </a:r>
          </a:p>
          <a:p>
            <a:pPr marL="514350" indent="-514350">
              <a:buFont typeface="+mj-lt"/>
              <a:buAutoNum type="arabicPeriod"/>
            </a:pPr>
            <a:r>
              <a:rPr lang="ar-SA" dirty="0" smtClean="0"/>
              <a:t> تنظيم دخول الطلاب إلى مكان الدرس. </a:t>
            </a:r>
          </a:p>
          <a:p>
            <a:pPr marL="514350" indent="-514350">
              <a:buFont typeface="+mj-lt"/>
              <a:buAutoNum type="arabicPeriod"/>
            </a:pPr>
            <a:r>
              <a:rPr lang="ar-SA" dirty="0" smtClean="0"/>
              <a:t>تنظيم تبديل الملابس في المكان المخصص (حجرة البدنية، أو الصف الدراسي وغيرها).</a:t>
            </a:r>
          </a:p>
          <a:p>
            <a:pPr marL="514350" indent="-514350">
              <a:buFont typeface="+mj-lt"/>
              <a:buAutoNum type="arabicPeriod"/>
            </a:pPr>
            <a:r>
              <a:rPr lang="ar-SA" dirty="0" smtClean="0"/>
              <a:t>تنظيم اصطفاف التلاميذ في الملعب.</a:t>
            </a:r>
          </a:p>
          <a:p>
            <a:pPr marL="514350" indent="-514350">
              <a:buFont typeface="+mj-lt"/>
              <a:buAutoNum type="arabicPeriod"/>
            </a:pPr>
            <a:r>
              <a:rPr lang="ar-SA" dirty="0" smtClean="0"/>
              <a:t> أخذ حضور وغياب التلاميذ.</a:t>
            </a:r>
          </a:p>
          <a:p>
            <a:pPr marL="514350" indent="-514350">
              <a:buFont typeface="+mj-lt"/>
              <a:buAutoNum type="arabicPeriod"/>
            </a:pPr>
            <a:r>
              <a:rPr lang="ar-SA" dirty="0" smtClean="0"/>
              <a:t>حصر المخالفات في الملبس والمظهر.</a:t>
            </a:r>
          </a:p>
          <a:p>
            <a:pPr marL="514350" indent="-514350">
              <a:buFont typeface="+mj-lt"/>
              <a:buAutoNum type="arabicPeriod"/>
            </a:pPr>
            <a:r>
              <a:rPr lang="ar-SA" dirty="0" smtClean="0"/>
              <a:t>حصر الاعذار الطبية والصحية.</a:t>
            </a:r>
          </a:p>
          <a:p>
            <a:pPr marL="514350" indent="-514350">
              <a:buFont typeface="+mj-lt"/>
              <a:buAutoNum type="arabicPeriod"/>
            </a:pPr>
            <a:r>
              <a:rPr lang="ar-SA" dirty="0" smtClean="0"/>
              <a:t>تهيئة وإعداد الأدوات والتجهيزات الرياضية.</a:t>
            </a:r>
            <a:endParaRPr lang="ar-SA" dirty="0"/>
          </a:p>
        </p:txBody>
      </p:sp>
    </p:spTree>
    <p:extLst>
      <p:ext uri="{BB962C8B-B14F-4D97-AF65-F5344CB8AC3E}">
        <p14:creationId xmlns:p14="http://schemas.microsoft.com/office/powerpoint/2010/main" val="9691357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المقدمة : الإحماء والتهيئة الذهنية</a:t>
            </a:r>
            <a:endParaRPr lang="ar-SA" dirty="0"/>
          </a:p>
        </p:txBody>
      </p:sp>
      <p:sp>
        <p:nvSpPr>
          <p:cNvPr id="3" name="عنصر نائب للمحتوى 2"/>
          <p:cNvSpPr>
            <a:spLocks noGrp="1"/>
          </p:cNvSpPr>
          <p:nvPr>
            <p:ph idx="1"/>
          </p:nvPr>
        </p:nvSpPr>
        <p:spPr/>
        <p:txBody>
          <a:bodyPr/>
          <a:lstStyle/>
          <a:p>
            <a:r>
              <a:rPr lang="ar-SA" dirty="0" smtClean="0"/>
              <a:t>تتضمن المقدمة الاحماء والتهيئة الذهنية والحركية للأنشطة التي سوف يقدمها لمدرس ويؤديها التلاميذ في جزء الشرح والإيضاح وجزء التطبيق والتدريب على مادة التعلم. </a:t>
            </a:r>
            <a:endParaRPr lang="ar-SA" dirty="0"/>
          </a:p>
        </p:txBody>
      </p:sp>
    </p:spTree>
    <p:extLst>
      <p:ext uri="{BB962C8B-B14F-4D97-AF65-F5344CB8AC3E}">
        <p14:creationId xmlns:p14="http://schemas.microsoft.com/office/powerpoint/2010/main" val="26925266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أهداف عملية الإحماء والتهيئة</a:t>
            </a:r>
            <a:endParaRPr lang="ar-SA" dirty="0"/>
          </a:p>
        </p:txBody>
      </p:sp>
      <p:sp>
        <p:nvSpPr>
          <p:cNvPr id="3" name="عنصر نائب للمحتوى 2"/>
          <p:cNvSpPr>
            <a:spLocks noGrp="1"/>
          </p:cNvSpPr>
          <p:nvPr>
            <p:ph idx="1"/>
          </p:nvPr>
        </p:nvSpPr>
        <p:spPr/>
        <p:txBody>
          <a:bodyPr/>
          <a:lstStyle/>
          <a:p>
            <a:pPr marL="514350" indent="-514350">
              <a:buFont typeface="+mj-lt"/>
              <a:buAutoNum type="arabicPeriod"/>
            </a:pPr>
            <a:r>
              <a:rPr lang="ar-SA" dirty="0" smtClean="0"/>
              <a:t>الإحماء والتسخين لتهيئة أعضاء وأجهزة الجسم الحركية من خلال الجري الخفيف وأداء بعض التمرينات وأنشطة الالعاب الحركية البسيطة والتي تساعد في تنشيط الدورة الدموية وتدفئة أو رفع درجة حرارة الجسم وإطالة أربطة المفاصل وأوتار العضلات. </a:t>
            </a:r>
            <a:endParaRPr lang="ar-SA" dirty="0"/>
          </a:p>
        </p:txBody>
      </p:sp>
    </p:spTree>
    <p:extLst>
      <p:ext uri="{BB962C8B-B14F-4D97-AF65-F5344CB8AC3E}">
        <p14:creationId xmlns:p14="http://schemas.microsoft.com/office/powerpoint/2010/main" val="26189122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a:t>أهداف عملية الإحماء والتهيئة</a:t>
            </a:r>
          </a:p>
        </p:txBody>
      </p:sp>
      <p:sp>
        <p:nvSpPr>
          <p:cNvPr id="3" name="عنصر نائب للمحتوى 2"/>
          <p:cNvSpPr>
            <a:spLocks noGrp="1"/>
          </p:cNvSpPr>
          <p:nvPr>
            <p:ph idx="1"/>
          </p:nvPr>
        </p:nvSpPr>
        <p:spPr/>
        <p:txBody>
          <a:bodyPr/>
          <a:lstStyle/>
          <a:p>
            <a:r>
              <a:rPr lang="ar-SA" dirty="0" smtClean="0"/>
              <a:t>التهيئة الذهنية والحركية والنفسية من خلال أداء بعض التمرينات التمهيدية الخاصة بالمهارة المتعلمة مع ضرورة التنويع في الأداء واستخدام الادوات. </a:t>
            </a:r>
            <a:endParaRPr lang="ar-SA" dirty="0"/>
          </a:p>
        </p:txBody>
      </p:sp>
    </p:spTree>
    <p:extLst>
      <p:ext uri="{BB962C8B-B14F-4D97-AF65-F5344CB8AC3E}">
        <p14:creationId xmlns:p14="http://schemas.microsoft.com/office/powerpoint/2010/main" val="13242985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تنبيه: اختيار أنشطة المقدمة والاحماء</a:t>
            </a:r>
            <a:endParaRPr lang="ar-SA" dirty="0"/>
          </a:p>
        </p:txBody>
      </p:sp>
      <p:sp>
        <p:nvSpPr>
          <p:cNvPr id="3" name="عنصر نائب للمحتوى 2"/>
          <p:cNvSpPr>
            <a:spLocks noGrp="1"/>
          </p:cNvSpPr>
          <p:nvPr>
            <p:ph idx="1"/>
          </p:nvPr>
        </p:nvSpPr>
        <p:spPr/>
        <p:txBody>
          <a:bodyPr/>
          <a:lstStyle/>
          <a:p>
            <a:pPr marL="0" indent="0">
              <a:buNone/>
            </a:pPr>
            <a:r>
              <a:rPr lang="ar-SA" dirty="0" smtClean="0"/>
              <a:t>يجب مراعاة ان تحقق أنشطة المقدمة والاحماء والتهيئة بإعداد أجهزة الجسم وأعضاء الجسم للأنشطة التي سوف يتم تنفيذها خلال جزء الشرح والايضاح و التطبيق والتدريب من درس التربية البدنية. </a:t>
            </a:r>
            <a:endParaRPr lang="ar-SA" dirty="0"/>
          </a:p>
        </p:txBody>
      </p:sp>
    </p:spTree>
    <p:extLst>
      <p:ext uri="{BB962C8B-B14F-4D97-AF65-F5344CB8AC3E}">
        <p14:creationId xmlns:p14="http://schemas.microsoft.com/office/powerpoint/2010/main" val="27177087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أشكال الإحماء والتهيئة </a:t>
            </a:r>
            <a:endParaRPr lang="ar-SA" dirty="0"/>
          </a:p>
        </p:txBody>
      </p:sp>
      <p:graphicFrame>
        <p:nvGraphicFramePr>
          <p:cNvPr id="4" name="عنصر نائب للمحتوى 3"/>
          <p:cNvGraphicFramePr>
            <a:graphicFrameLocks noGrp="1"/>
          </p:cNvGraphicFramePr>
          <p:nvPr>
            <p:ph idx="1"/>
            <p:extLst>
              <p:ext uri="{D42A27DB-BD31-4B8C-83A1-F6EECF244321}">
                <p14:modId xmlns:p14="http://schemas.microsoft.com/office/powerpoint/2010/main" val="962181671"/>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53798039"/>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657</TotalTime>
  <Words>1378</Words>
  <Application>Microsoft Office PowerPoint</Application>
  <PresentationFormat>عرض على الشاشة (3:4)‏</PresentationFormat>
  <Paragraphs>120</Paragraphs>
  <Slides>31</Slides>
  <Notes>0</Notes>
  <HiddenSlides>0</HiddenSlides>
  <MMClips>0</MMClips>
  <ScaleCrop>false</ScaleCrop>
  <HeadingPairs>
    <vt:vector size="4" baseType="variant">
      <vt:variant>
        <vt:lpstr>نسق</vt:lpstr>
      </vt:variant>
      <vt:variant>
        <vt:i4>1</vt:i4>
      </vt:variant>
      <vt:variant>
        <vt:lpstr>عناوين الشرائح</vt:lpstr>
      </vt:variant>
      <vt:variant>
        <vt:i4>31</vt:i4>
      </vt:variant>
    </vt:vector>
  </HeadingPairs>
  <TitlesOfParts>
    <vt:vector size="32" baseType="lpstr">
      <vt:lpstr>نسق Office</vt:lpstr>
      <vt:lpstr>مكونات بنية درس التربية البدنية</vt:lpstr>
      <vt:lpstr>أهداف المحاضرة</vt:lpstr>
      <vt:lpstr>العناصر الأساسية لبينة درس التربية البدنية</vt:lpstr>
      <vt:lpstr>المقدمة : الاعمال الادارية</vt:lpstr>
      <vt:lpstr>المقدمة : الإحماء والتهيئة الذهنية</vt:lpstr>
      <vt:lpstr>أهداف عملية الإحماء والتهيئة</vt:lpstr>
      <vt:lpstr>أهداف عملية الإحماء والتهيئة</vt:lpstr>
      <vt:lpstr>تنبيه: اختيار أنشطة المقدمة والاحماء</vt:lpstr>
      <vt:lpstr>أشكال الإحماء والتهيئة </vt:lpstr>
      <vt:lpstr>إحماء الموانع</vt:lpstr>
      <vt:lpstr>طريقة تنفيذ احماء الموانع</vt:lpstr>
      <vt:lpstr>مثال احماء موانع</vt:lpstr>
      <vt:lpstr>إحماء الدائري (المحطات)</vt:lpstr>
      <vt:lpstr>طريقة تنفيذ احماء المحطات</vt:lpstr>
      <vt:lpstr>مثال احماء دائري </vt:lpstr>
      <vt:lpstr>إحماء الدائري (المحطات)</vt:lpstr>
      <vt:lpstr>مثال أحماء دائري (محطات)</vt:lpstr>
      <vt:lpstr>مثال أحماء دائري (محطات)</vt:lpstr>
      <vt:lpstr>الاحماء العادي أو الشامل</vt:lpstr>
      <vt:lpstr>الاحماء بلعبة صغيرة والالعاب التمهيدية</vt:lpstr>
      <vt:lpstr>الجزء الرئيس في الدرس</vt:lpstr>
      <vt:lpstr>الجانب البدني من الجزء الرئيس</vt:lpstr>
      <vt:lpstr>الجانب البدني من الجزء الرئيس</vt:lpstr>
      <vt:lpstr>الجانب التعليمي من الجزء الرئيس</vt:lpstr>
      <vt:lpstr>الجانب التعليمي من الجزء الرئيس</vt:lpstr>
      <vt:lpstr>الجانب التطبيقي من الجزء الرئيس</vt:lpstr>
      <vt:lpstr>الجانب التطبيقي من الجزء الرئيس</vt:lpstr>
      <vt:lpstr>طرق تنفيذ الجانب البدني</vt:lpstr>
      <vt:lpstr>طرق تنفيذ الجانب البدني</vt:lpstr>
      <vt:lpstr>الجزء الختامي</vt:lpstr>
      <vt:lpstr>المراجع</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تخطيط بنية الدرس في التربية البدنية -2</dc:title>
  <dc:creator>AA</dc:creator>
  <cp:lastModifiedBy>AA</cp:lastModifiedBy>
  <cp:revision>36</cp:revision>
  <dcterms:created xsi:type="dcterms:W3CDTF">2024-03-17T14:44:25Z</dcterms:created>
  <dcterms:modified xsi:type="dcterms:W3CDTF">2024-04-15T23:04:02Z</dcterms:modified>
</cp:coreProperties>
</file>